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sldIdLst>
    <p:sldId id="320" r:id="rId2"/>
    <p:sldId id="276" r:id="rId3"/>
    <p:sldId id="283" r:id="rId4"/>
    <p:sldId id="312" r:id="rId5"/>
    <p:sldId id="313" r:id="rId6"/>
    <p:sldId id="310" r:id="rId7"/>
    <p:sldId id="316" r:id="rId8"/>
    <p:sldId id="317" r:id="rId9"/>
    <p:sldId id="318" r:id="rId10"/>
    <p:sldId id="319" r:id="rId11"/>
    <p:sldId id="314" r:id="rId12"/>
    <p:sldId id="315" r:id="rId13"/>
    <p:sldId id="291" r:id="rId14"/>
    <p:sldId id="308" r:id="rId15"/>
  </p:sldIdLst>
  <p:sldSz cx="12192000" cy="6858000"/>
  <p:notesSz cx="6788150" cy="9923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105" d="100"/>
          <a:sy n="105" d="100"/>
        </p:scale>
        <p:origin x="-10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image" Target="../media/image13.png"/><Relationship Id="rId2"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image" Target="../media/image13.png"/><Relationship Id="rId2"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6C090-9FCC-4CAB-ADE8-8433B9C1FA9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6C73E641-BF47-43E8-AE5B-E19C35B0984E}">
      <dgm:prSet phldrT="[Testo]" custT="1"/>
      <dgm:spPr/>
      <dgm:t>
        <a:bodyPr/>
        <a:lstStyle/>
        <a:p>
          <a:r>
            <a:rPr lang="it-IT" sz="1800" b="1" i="1" dirty="0" smtClean="0"/>
            <a:t>Budget: 4.000.000,00€</a:t>
          </a:r>
          <a:endParaRPr lang="it-IT" sz="1800" dirty="0"/>
        </a:p>
      </dgm:t>
    </dgm:pt>
    <dgm:pt modelId="{790DC709-EF0E-47E5-9C7F-8E234A6C846B}" type="parTrans" cxnId="{61840AEC-D8EE-4A9F-AF81-3F963B9D6C19}">
      <dgm:prSet/>
      <dgm:spPr/>
      <dgm:t>
        <a:bodyPr/>
        <a:lstStyle/>
        <a:p>
          <a:endParaRPr lang="it-IT"/>
        </a:p>
      </dgm:t>
    </dgm:pt>
    <dgm:pt modelId="{E8953BD7-7C53-4E13-8814-DB39C36959B7}" type="sibTrans" cxnId="{61840AEC-D8EE-4A9F-AF81-3F963B9D6C19}">
      <dgm:prSet/>
      <dgm:spPr/>
      <dgm:t>
        <a:bodyPr/>
        <a:lstStyle/>
        <a:p>
          <a:endParaRPr lang="it-IT"/>
        </a:p>
      </dgm:t>
    </dgm:pt>
    <dgm:pt modelId="{8875AE1A-FE18-4624-8ABD-9D9DBFA34576}">
      <dgm:prSet phldrT="[Testo]" custT="1"/>
      <dgm:spPr/>
      <dgm:t>
        <a:bodyPr/>
        <a:lstStyle/>
        <a:p>
          <a:r>
            <a:rPr lang="en-US" sz="1600" b="1" i="1" dirty="0" smtClean="0">
              <a:solidFill>
                <a:srgbClr val="002060"/>
              </a:solidFill>
              <a:latin typeface="+mj-lt"/>
            </a:rPr>
            <a:t>University of </a:t>
          </a:r>
          <a:r>
            <a:rPr lang="en-US" sz="1600" b="1" i="1" dirty="0" err="1" smtClean="0">
              <a:solidFill>
                <a:srgbClr val="002060"/>
              </a:solidFill>
              <a:latin typeface="+mj-lt"/>
            </a:rPr>
            <a:t>Salento</a:t>
          </a:r>
          <a:r>
            <a:rPr lang="en-US" sz="1600" b="1" i="1" dirty="0" smtClean="0">
              <a:solidFill>
                <a:srgbClr val="002060"/>
              </a:solidFill>
              <a:latin typeface="+mj-lt"/>
            </a:rPr>
            <a:t> (DiSTeBA) (P8) </a:t>
          </a:r>
        </a:p>
        <a:p>
          <a:r>
            <a:rPr lang="it-IT" sz="1600" b="1" i="1" dirty="0" smtClean="0">
              <a:latin typeface="+mj-lt"/>
            </a:rPr>
            <a:t>Budget: 445.000,00€</a:t>
          </a:r>
          <a:r>
            <a:rPr lang="it-IT" sz="1600" b="1" i="1" dirty="0" smtClean="0">
              <a:solidFill>
                <a:schemeClr val="accent2">
                  <a:lumMod val="50000"/>
                </a:schemeClr>
              </a:solidFill>
              <a:latin typeface="+mj-lt"/>
              <a:ea typeface="+mj-ea"/>
              <a:cs typeface="+mj-cs"/>
            </a:rPr>
            <a:t> </a:t>
          </a:r>
          <a:endParaRPr lang="it-IT" sz="1600" b="1" i="1" dirty="0">
            <a:solidFill>
              <a:schemeClr val="accent2">
                <a:lumMod val="50000"/>
              </a:schemeClr>
            </a:solidFill>
            <a:latin typeface="+mj-lt"/>
          </a:endParaRPr>
        </a:p>
      </dgm:t>
    </dgm:pt>
    <dgm:pt modelId="{D219B64C-AD06-42F7-8D07-282FD68DF8E1}" type="parTrans" cxnId="{8737464B-C2AF-4536-A23F-2D553AC909F4}">
      <dgm:prSet/>
      <dgm:spPr/>
      <dgm:t>
        <a:bodyPr/>
        <a:lstStyle/>
        <a:p>
          <a:endParaRPr lang="it-IT"/>
        </a:p>
      </dgm:t>
    </dgm:pt>
    <dgm:pt modelId="{2B2ADB74-C5F8-4B7B-9583-8453D7004C39}" type="sibTrans" cxnId="{8737464B-C2AF-4536-A23F-2D553AC909F4}">
      <dgm:prSet/>
      <dgm:spPr/>
      <dgm:t>
        <a:bodyPr/>
        <a:lstStyle/>
        <a:p>
          <a:endParaRPr lang="it-IT"/>
        </a:p>
      </dgm:t>
    </dgm:pt>
    <dgm:pt modelId="{7F35DE7C-3C9E-48E9-B108-E5B366D4CF03}">
      <dgm:prSet phldrT="[Testo]" custT="1"/>
      <dgm:spPr/>
      <dgm:t>
        <a:bodyPr/>
        <a:lstStyle/>
        <a:p>
          <a:r>
            <a:rPr lang="it-IT" sz="1600" b="1" i="1" dirty="0" smtClean="0">
              <a:solidFill>
                <a:schemeClr val="accent2">
                  <a:lumMod val="50000"/>
                </a:schemeClr>
              </a:solidFill>
              <a:latin typeface="+mj-lt"/>
              <a:ea typeface="+mj-ea"/>
              <a:cs typeface="+mj-cs"/>
            </a:rPr>
            <a:t>Leader partner (P1)</a:t>
          </a:r>
        </a:p>
        <a:p>
          <a:r>
            <a:rPr lang="it-IT" sz="1600" b="1" i="1" dirty="0" smtClean="0">
              <a:latin typeface="+mj-lt"/>
            </a:rPr>
            <a:t>Budget: 540.000,00€</a:t>
          </a:r>
          <a:r>
            <a:rPr lang="it-IT" sz="1600" b="1" i="1" dirty="0" smtClean="0">
              <a:solidFill>
                <a:schemeClr val="accent2">
                  <a:lumMod val="50000"/>
                </a:schemeClr>
              </a:solidFill>
              <a:latin typeface="+mj-lt"/>
              <a:ea typeface="+mj-ea"/>
              <a:cs typeface="+mj-cs"/>
            </a:rPr>
            <a:t> </a:t>
          </a:r>
          <a:endParaRPr lang="it-IT" sz="1600" b="1" i="1" dirty="0">
            <a:solidFill>
              <a:schemeClr val="accent2">
                <a:lumMod val="50000"/>
              </a:schemeClr>
            </a:solidFill>
            <a:latin typeface="+mj-lt"/>
          </a:endParaRPr>
        </a:p>
      </dgm:t>
    </dgm:pt>
    <dgm:pt modelId="{721F92DE-1CA1-4C12-B4DC-87CEED356A4D}" type="parTrans" cxnId="{FA9983E4-BABB-4F83-950E-289466C922D1}">
      <dgm:prSet/>
      <dgm:spPr/>
      <dgm:t>
        <a:bodyPr/>
        <a:lstStyle/>
        <a:p>
          <a:endParaRPr lang="it-IT"/>
        </a:p>
      </dgm:t>
    </dgm:pt>
    <dgm:pt modelId="{65AFEFE8-5ED0-4927-BA78-46828B7B0FE1}" type="sibTrans" cxnId="{FA9983E4-BABB-4F83-950E-289466C922D1}">
      <dgm:prSet/>
      <dgm:spPr/>
      <dgm:t>
        <a:bodyPr/>
        <a:lstStyle/>
        <a:p>
          <a:endParaRPr lang="it-IT"/>
        </a:p>
      </dgm:t>
    </dgm:pt>
    <dgm:pt modelId="{364780B4-E9FF-4F2E-B742-08497187E633}">
      <dgm:prSet phldrT="[Testo]" custT="1"/>
      <dgm:spPr/>
      <dgm:t>
        <a:bodyPr/>
        <a:lstStyle/>
        <a:p>
          <a:r>
            <a:rPr lang="it-IT" sz="1600" b="1" i="1" dirty="0" err="1" smtClean="0">
              <a:solidFill>
                <a:schemeClr val="accent2">
                  <a:lumMod val="50000"/>
                </a:schemeClr>
              </a:solidFill>
              <a:latin typeface="+mj-lt"/>
            </a:rPr>
            <a:t>Region</a:t>
          </a:r>
          <a:r>
            <a:rPr lang="it-IT" sz="1600" b="1" i="1" dirty="0" smtClean="0">
              <a:solidFill>
                <a:schemeClr val="accent2">
                  <a:lumMod val="50000"/>
                </a:schemeClr>
              </a:solidFill>
              <a:latin typeface="+mj-lt"/>
            </a:rPr>
            <a:t> of Western </a:t>
          </a:r>
          <a:r>
            <a:rPr lang="it-IT" sz="1600" b="1" i="1" dirty="0" err="1" smtClean="0">
              <a:solidFill>
                <a:schemeClr val="accent2">
                  <a:lumMod val="50000"/>
                </a:schemeClr>
              </a:solidFill>
              <a:latin typeface="+mj-lt"/>
            </a:rPr>
            <a:t>Greece</a:t>
          </a:r>
          <a:r>
            <a:rPr lang="it-IT" sz="1600" b="1" i="1" dirty="0" smtClean="0">
              <a:solidFill>
                <a:schemeClr val="accent2">
                  <a:lumMod val="50000"/>
                </a:schemeClr>
              </a:solidFill>
              <a:latin typeface="+mj-lt"/>
            </a:rPr>
            <a:t> (P2) </a:t>
          </a:r>
          <a:r>
            <a:rPr lang="it-IT" sz="1600" b="1" i="1" dirty="0" smtClean="0">
              <a:latin typeface="+mj-lt"/>
            </a:rPr>
            <a:t>Budget: 575.000,00€</a:t>
          </a:r>
          <a:endParaRPr lang="it-IT" sz="1600" b="1" i="1" dirty="0">
            <a:solidFill>
              <a:schemeClr val="accent2">
                <a:lumMod val="50000"/>
              </a:schemeClr>
            </a:solidFill>
          </a:endParaRPr>
        </a:p>
      </dgm:t>
    </dgm:pt>
    <dgm:pt modelId="{4E90FFEB-42EE-4C32-A71C-89C8C34A2E9F}" type="parTrans" cxnId="{408E35D8-A9C1-4A98-A83A-C384EB362EDE}">
      <dgm:prSet/>
      <dgm:spPr/>
      <dgm:t>
        <a:bodyPr/>
        <a:lstStyle/>
        <a:p>
          <a:endParaRPr lang="it-IT"/>
        </a:p>
      </dgm:t>
    </dgm:pt>
    <dgm:pt modelId="{2482B1A6-FFB0-4495-B79B-73613DA13A96}" type="sibTrans" cxnId="{408E35D8-A9C1-4A98-A83A-C384EB362EDE}">
      <dgm:prSet/>
      <dgm:spPr/>
      <dgm:t>
        <a:bodyPr/>
        <a:lstStyle/>
        <a:p>
          <a:endParaRPr lang="it-IT"/>
        </a:p>
      </dgm:t>
    </dgm:pt>
    <dgm:pt modelId="{8E9DF215-080D-4EAC-B068-0E5129296927}">
      <dgm:prSet phldrT="[Testo]" custT="1"/>
      <dgm:spPr/>
      <dgm:t>
        <a:bodyPr/>
        <a:lstStyle/>
        <a:p>
          <a:r>
            <a:rPr lang="en-US" sz="1600" b="1" i="1" dirty="0" smtClean="0">
              <a:solidFill>
                <a:srgbClr val="002060"/>
              </a:solidFill>
              <a:latin typeface="+mj-lt"/>
            </a:rPr>
            <a:t>Technological Educational Institute of Epirus (P5)</a:t>
          </a:r>
          <a:endParaRPr lang="it-IT" sz="1600" b="1" i="1" dirty="0" smtClean="0">
            <a:solidFill>
              <a:srgbClr val="002060"/>
            </a:solidFill>
            <a:latin typeface="+mj-lt"/>
            <a:ea typeface="+mj-ea"/>
            <a:cs typeface="+mj-cs"/>
          </a:endParaRPr>
        </a:p>
        <a:p>
          <a:r>
            <a:rPr lang="it-IT" sz="1600" b="1" i="1" dirty="0" smtClean="0">
              <a:latin typeface="+mj-lt"/>
            </a:rPr>
            <a:t>Budget: 100.000,00€</a:t>
          </a:r>
          <a:endParaRPr lang="it-IT" sz="1600" b="1" i="1" dirty="0">
            <a:solidFill>
              <a:schemeClr val="accent2">
                <a:lumMod val="50000"/>
              </a:schemeClr>
            </a:solidFill>
            <a:latin typeface="+mj-lt"/>
          </a:endParaRPr>
        </a:p>
      </dgm:t>
    </dgm:pt>
    <dgm:pt modelId="{DFA60DF8-4495-4968-A07F-C3B9FADE8DB8}" type="parTrans" cxnId="{4E6E0E2B-5F02-4B17-A721-6DDBE4CA3627}">
      <dgm:prSet/>
      <dgm:spPr/>
      <dgm:t>
        <a:bodyPr/>
        <a:lstStyle/>
        <a:p>
          <a:endParaRPr lang="it-IT"/>
        </a:p>
      </dgm:t>
    </dgm:pt>
    <dgm:pt modelId="{7DBCA3BE-FA13-41E8-B8D8-3B0398DB8966}" type="sibTrans" cxnId="{4E6E0E2B-5F02-4B17-A721-6DDBE4CA3627}">
      <dgm:prSet/>
      <dgm:spPr/>
      <dgm:t>
        <a:bodyPr/>
        <a:lstStyle/>
        <a:p>
          <a:endParaRPr lang="it-IT"/>
        </a:p>
      </dgm:t>
    </dgm:pt>
    <dgm:pt modelId="{403D5A93-7AB1-4630-8A1B-2321579411C0}">
      <dgm:prSet phldrT="[Testo]" custT="1"/>
      <dgm:spPr/>
      <dgm:t>
        <a:bodyPr/>
        <a:lstStyle/>
        <a:p>
          <a:r>
            <a:rPr lang="en-US" sz="1600" b="1" i="1" dirty="0" smtClean="0">
              <a:solidFill>
                <a:srgbClr val="002060"/>
              </a:solidFill>
              <a:latin typeface="+mj-lt"/>
            </a:rPr>
            <a:t>Apulia Region – Parks and Biodiversity Office (P6) </a:t>
          </a:r>
          <a:r>
            <a:rPr lang="it-IT" sz="1600" b="1" i="1" dirty="0" smtClean="0">
              <a:latin typeface="+mj-lt"/>
            </a:rPr>
            <a:t>Budget: 450.000,00€</a:t>
          </a:r>
          <a:endParaRPr lang="it-IT" sz="1600" b="1" i="1" dirty="0">
            <a:solidFill>
              <a:schemeClr val="accent2">
                <a:lumMod val="50000"/>
              </a:schemeClr>
            </a:solidFill>
            <a:latin typeface="+mj-lt"/>
          </a:endParaRPr>
        </a:p>
      </dgm:t>
    </dgm:pt>
    <dgm:pt modelId="{697B1D72-AF2E-4ECE-BA3C-AFA0C197D8A6}" type="parTrans" cxnId="{414CE4E9-6211-406B-951E-AC3DD5F87907}">
      <dgm:prSet/>
      <dgm:spPr/>
      <dgm:t>
        <a:bodyPr/>
        <a:lstStyle/>
        <a:p>
          <a:endParaRPr lang="it-IT"/>
        </a:p>
      </dgm:t>
    </dgm:pt>
    <dgm:pt modelId="{B55F5AB1-FE2C-4A42-B0D5-BBEE44D4E168}" type="sibTrans" cxnId="{414CE4E9-6211-406B-951E-AC3DD5F87907}">
      <dgm:prSet/>
      <dgm:spPr/>
      <dgm:t>
        <a:bodyPr/>
        <a:lstStyle/>
        <a:p>
          <a:endParaRPr lang="it-IT"/>
        </a:p>
      </dgm:t>
    </dgm:pt>
    <dgm:pt modelId="{79DEC8C3-4491-452F-A668-1B2DEC6F7973}">
      <dgm:prSet phldrT="[Testo]" custT="1"/>
      <dgm:spPr/>
      <dgm:t>
        <a:bodyPr/>
        <a:lstStyle/>
        <a:p>
          <a:r>
            <a:rPr lang="it-IT" sz="1600" b="1" i="1" dirty="0" smtClean="0">
              <a:solidFill>
                <a:srgbClr val="002060"/>
              </a:solidFill>
              <a:latin typeface="+mj-lt"/>
            </a:rPr>
            <a:t>Province of Brindisi (P7)</a:t>
          </a:r>
          <a:endParaRPr lang="it-IT" sz="1600" b="1" i="1" dirty="0" smtClean="0">
            <a:solidFill>
              <a:srgbClr val="002060"/>
            </a:solidFill>
            <a:latin typeface="+mj-lt"/>
            <a:ea typeface="+mj-ea"/>
            <a:cs typeface="+mj-cs"/>
          </a:endParaRPr>
        </a:p>
        <a:p>
          <a:r>
            <a:rPr lang="it-IT" sz="1600" b="1" i="1" dirty="0" smtClean="0">
              <a:latin typeface="+mj-lt"/>
            </a:rPr>
            <a:t>Budget: 365.000,00€</a:t>
          </a:r>
          <a:r>
            <a:rPr lang="it-IT" sz="1600" b="1" i="1" dirty="0" smtClean="0">
              <a:solidFill>
                <a:schemeClr val="accent2">
                  <a:lumMod val="50000"/>
                </a:schemeClr>
              </a:solidFill>
              <a:latin typeface="+mj-lt"/>
              <a:ea typeface="+mj-ea"/>
              <a:cs typeface="+mj-cs"/>
            </a:rPr>
            <a:t> </a:t>
          </a:r>
          <a:endParaRPr lang="it-IT" sz="1600" b="1" i="1" dirty="0">
            <a:solidFill>
              <a:schemeClr val="accent2">
                <a:lumMod val="50000"/>
              </a:schemeClr>
            </a:solidFill>
            <a:latin typeface="+mj-lt"/>
          </a:endParaRPr>
        </a:p>
      </dgm:t>
    </dgm:pt>
    <dgm:pt modelId="{4E47862D-36C0-40C8-A5BE-FF08C52FBC7D}" type="parTrans" cxnId="{465A3C47-A2A6-4844-B7FA-98A143442BB3}">
      <dgm:prSet/>
      <dgm:spPr/>
      <dgm:t>
        <a:bodyPr/>
        <a:lstStyle/>
        <a:p>
          <a:endParaRPr lang="it-IT"/>
        </a:p>
      </dgm:t>
    </dgm:pt>
    <dgm:pt modelId="{6E26CB21-0DE1-4873-B24A-D04CD946551E}" type="sibTrans" cxnId="{465A3C47-A2A6-4844-B7FA-98A143442BB3}">
      <dgm:prSet/>
      <dgm:spPr/>
      <dgm:t>
        <a:bodyPr/>
        <a:lstStyle/>
        <a:p>
          <a:endParaRPr lang="it-IT"/>
        </a:p>
      </dgm:t>
    </dgm:pt>
    <dgm:pt modelId="{A48094BF-1BBC-4732-B3D8-CE9411B9C217}">
      <dgm:prSet phldrT="[Testo]" custT="1"/>
      <dgm:spPr/>
      <dgm:t>
        <a:bodyPr/>
        <a:lstStyle/>
        <a:p>
          <a:r>
            <a:rPr lang="it-IT" sz="1600" b="1" i="1" dirty="0" err="1" smtClean="0">
              <a:solidFill>
                <a:schemeClr val="accent2">
                  <a:lumMod val="50000"/>
                </a:schemeClr>
              </a:solidFill>
              <a:latin typeface="+mj-lt"/>
              <a:ea typeface="+mj-ea"/>
              <a:cs typeface="+mj-cs"/>
            </a:rPr>
            <a:t>Region</a:t>
          </a:r>
          <a:r>
            <a:rPr lang="it-IT" sz="1600" b="1" i="1" dirty="0" smtClean="0">
              <a:solidFill>
                <a:schemeClr val="accent2">
                  <a:lumMod val="50000"/>
                </a:schemeClr>
              </a:solidFill>
              <a:latin typeface="+mj-lt"/>
              <a:ea typeface="+mj-ea"/>
              <a:cs typeface="+mj-cs"/>
            </a:rPr>
            <a:t> of </a:t>
          </a:r>
          <a:r>
            <a:rPr lang="it-IT" sz="1600" b="1" i="1" dirty="0" err="1" smtClean="0">
              <a:solidFill>
                <a:schemeClr val="accent2">
                  <a:lumMod val="50000"/>
                </a:schemeClr>
              </a:solidFill>
              <a:latin typeface="+mj-lt"/>
              <a:ea typeface="+mj-ea"/>
              <a:cs typeface="+mj-cs"/>
            </a:rPr>
            <a:t>Epirus</a:t>
          </a:r>
          <a:r>
            <a:rPr lang="it-IT" sz="1600" b="1" i="1" dirty="0" smtClean="0">
              <a:solidFill>
                <a:schemeClr val="accent2">
                  <a:lumMod val="50000"/>
                </a:schemeClr>
              </a:solidFill>
              <a:latin typeface="+mj-lt"/>
              <a:ea typeface="+mj-ea"/>
              <a:cs typeface="+mj-cs"/>
            </a:rPr>
            <a:t> (P3) </a:t>
          </a:r>
        </a:p>
        <a:p>
          <a:r>
            <a:rPr lang="it-IT" sz="1600" b="1" i="1" dirty="0" smtClean="0">
              <a:solidFill>
                <a:schemeClr val="bg1"/>
              </a:solidFill>
              <a:latin typeface="+mj-lt"/>
              <a:ea typeface="+mj-ea"/>
              <a:cs typeface="+mj-cs"/>
            </a:rPr>
            <a:t>Budget: 540.000,00€</a:t>
          </a:r>
          <a:endParaRPr lang="it-IT" sz="1600" b="1" i="1" dirty="0">
            <a:solidFill>
              <a:schemeClr val="accent2">
                <a:lumMod val="50000"/>
              </a:schemeClr>
            </a:solidFill>
            <a:latin typeface="+mj-lt"/>
            <a:ea typeface="+mj-ea"/>
            <a:cs typeface="+mj-cs"/>
          </a:endParaRPr>
        </a:p>
      </dgm:t>
    </dgm:pt>
    <dgm:pt modelId="{A73AF7FE-98FB-450F-BB0C-1546D94684B5}" type="parTrans" cxnId="{6FB5ADD3-C2FD-45C1-A460-C8F257D6D698}">
      <dgm:prSet/>
      <dgm:spPr/>
      <dgm:t>
        <a:bodyPr/>
        <a:lstStyle/>
        <a:p>
          <a:endParaRPr lang="it-IT"/>
        </a:p>
      </dgm:t>
    </dgm:pt>
    <dgm:pt modelId="{BE10BEA9-FFF3-4848-960B-6C1C9A5E722B}" type="sibTrans" cxnId="{6FB5ADD3-C2FD-45C1-A460-C8F257D6D698}">
      <dgm:prSet/>
      <dgm:spPr/>
      <dgm:t>
        <a:bodyPr/>
        <a:lstStyle/>
        <a:p>
          <a:endParaRPr lang="it-IT"/>
        </a:p>
      </dgm:t>
    </dgm:pt>
    <dgm:pt modelId="{5ABA3442-65ED-4643-992B-E1E5D08DEC5C}">
      <dgm:prSet phldrT="[Testo]" custT="1"/>
      <dgm:spPr/>
      <dgm:t>
        <a:bodyPr/>
        <a:lstStyle/>
        <a:p>
          <a:r>
            <a:rPr lang="it-IT" sz="1600" b="1" i="1" dirty="0" err="1" smtClean="0">
              <a:solidFill>
                <a:srgbClr val="002060"/>
              </a:solidFill>
              <a:latin typeface="+mj-lt"/>
            </a:rPr>
            <a:t>Ionian</a:t>
          </a:r>
          <a:r>
            <a:rPr lang="it-IT" sz="1600" b="1" i="1" dirty="0" smtClean="0">
              <a:solidFill>
                <a:srgbClr val="002060"/>
              </a:solidFill>
              <a:latin typeface="+mj-lt"/>
            </a:rPr>
            <a:t> </a:t>
          </a:r>
          <a:r>
            <a:rPr lang="it-IT" sz="1600" b="1" i="1" dirty="0" err="1" smtClean="0">
              <a:solidFill>
                <a:srgbClr val="002060"/>
              </a:solidFill>
              <a:latin typeface="+mj-lt"/>
            </a:rPr>
            <a:t>University</a:t>
          </a:r>
          <a:r>
            <a:rPr lang="it-IT" sz="1600" b="1" i="1" dirty="0" smtClean="0">
              <a:solidFill>
                <a:srgbClr val="002060"/>
              </a:solidFill>
              <a:latin typeface="+mj-lt"/>
            </a:rPr>
            <a:t>, </a:t>
          </a:r>
          <a:r>
            <a:rPr lang="it-IT" sz="1600" b="1" i="1" dirty="0" err="1" smtClean="0">
              <a:solidFill>
                <a:srgbClr val="002060"/>
              </a:solidFill>
              <a:latin typeface="+mj-lt"/>
            </a:rPr>
            <a:t>Dept</a:t>
          </a:r>
          <a:r>
            <a:rPr lang="it-IT" sz="1600" b="1" i="1" dirty="0" smtClean="0">
              <a:solidFill>
                <a:srgbClr val="002060"/>
              </a:solidFill>
              <a:latin typeface="+mj-lt"/>
            </a:rPr>
            <a:t>. of </a:t>
          </a:r>
          <a:r>
            <a:rPr lang="it-IT" sz="1600" b="1" i="1" dirty="0" err="1" smtClean="0">
              <a:solidFill>
                <a:srgbClr val="002060"/>
              </a:solidFill>
              <a:latin typeface="+mj-lt"/>
            </a:rPr>
            <a:t>Informatics</a:t>
          </a:r>
          <a:r>
            <a:rPr lang="it-IT" sz="1600" b="1" i="1" dirty="0" smtClean="0">
              <a:solidFill>
                <a:srgbClr val="002060"/>
              </a:solidFill>
              <a:latin typeface="+mj-lt"/>
            </a:rPr>
            <a:t> (P4)</a:t>
          </a:r>
          <a:endParaRPr lang="it-IT" sz="1600" b="1" i="1" dirty="0" smtClean="0">
            <a:solidFill>
              <a:srgbClr val="002060"/>
            </a:solidFill>
            <a:latin typeface="+mj-lt"/>
            <a:ea typeface="+mj-ea"/>
            <a:cs typeface="+mj-cs"/>
          </a:endParaRPr>
        </a:p>
        <a:p>
          <a:r>
            <a:rPr lang="it-IT" sz="1600" b="1" i="1" dirty="0" smtClean="0">
              <a:latin typeface="+mj-lt"/>
            </a:rPr>
            <a:t>Budget: 320.000,00€</a:t>
          </a:r>
          <a:r>
            <a:rPr lang="it-IT" sz="1600" b="1" i="1" dirty="0" smtClean="0">
              <a:solidFill>
                <a:schemeClr val="accent2">
                  <a:lumMod val="50000"/>
                </a:schemeClr>
              </a:solidFill>
              <a:latin typeface="+mj-lt"/>
              <a:ea typeface="+mj-ea"/>
              <a:cs typeface="+mj-cs"/>
            </a:rPr>
            <a:t> </a:t>
          </a:r>
          <a:endParaRPr lang="it-IT" sz="1600" b="1" i="1" dirty="0">
            <a:solidFill>
              <a:schemeClr val="accent2">
                <a:lumMod val="50000"/>
              </a:schemeClr>
            </a:solidFill>
            <a:latin typeface="+mj-lt"/>
          </a:endParaRPr>
        </a:p>
      </dgm:t>
    </dgm:pt>
    <dgm:pt modelId="{AF7A85FC-BA05-439A-AB67-E735B08012E3}" type="parTrans" cxnId="{B72F19EB-AF3C-4AFC-A227-8B08E6280AE7}">
      <dgm:prSet/>
      <dgm:spPr/>
      <dgm:t>
        <a:bodyPr/>
        <a:lstStyle/>
        <a:p>
          <a:endParaRPr lang="it-IT"/>
        </a:p>
      </dgm:t>
    </dgm:pt>
    <dgm:pt modelId="{A9A13837-4A41-4A78-B082-3337BD610D47}" type="sibTrans" cxnId="{B72F19EB-AF3C-4AFC-A227-8B08E6280AE7}">
      <dgm:prSet/>
      <dgm:spPr/>
      <dgm:t>
        <a:bodyPr/>
        <a:lstStyle/>
        <a:p>
          <a:endParaRPr lang="it-IT"/>
        </a:p>
      </dgm:t>
    </dgm:pt>
    <dgm:pt modelId="{D343A2F7-F5CC-45E1-ADF1-A001B5544C8F}">
      <dgm:prSet phldrT="[Testo]" custT="1"/>
      <dgm:spPr/>
      <dgm:t>
        <a:bodyPr/>
        <a:lstStyle/>
        <a:p>
          <a:r>
            <a:rPr lang="it-IT" sz="1600" b="1" i="1" dirty="0" err="1" smtClean="0">
              <a:solidFill>
                <a:srgbClr val="002060"/>
              </a:solidFill>
              <a:latin typeface="+mj-lt"/>
            </a:rPr>
            <a:t>Mediterranean</a:t>
          </a:r>
          <a:r>
            <a:rPr lang="it-IT" sz="1600" b="1" i="1" dirty="0" smtClean="0">
              <a:solidFill>
                <a:srgbClr val="002060"/>
              </a:solidFill>
              <a:latin typeface="+mj-lt"/>
            </a:rPr>
            <a:t> </a:t>
          </a:r>
          <a:r>
            <a:rPr lang="it-IT" sz="1600" b="1" i="1" dirty="0" err="1" smtClean="0">
              <a:solidFill>
                <a:srgbClr val="002060"/>
              </a:solidFill>
              <a:latin typeface="+mj-lt"/>
            </a:rPr>
            <a:t>Agronomic</a:t>
          </a:r>
          <a:r>
            <a:rPr lang="it-IT" sz="1600" b="1" i="1" dirty="0" smtClean="0">
              <a:solidFill>
                <a:srgbClr val="002060"/>
              </a:solidFill>
              <a:latin typeface="+mj-lt"/>
            </a:rPr>
            <a:t> </a:t>
          </a:r>
          <a:r>
            <a:rPr lang="it-IT" sz="1600" b="1" i="1" dirty="0" err="1" smtClean="0">
              <a:solidFill>
                <a:srgbClr val="002060"/>
              </a:solidFill>
              <a:latin typeface="+mj-lt"/>
            </a:rPr>
            <a:t>Institute</a:t>
          </a:r>
          <a:r>
            <a:rPr lang="it-IT" sz="1600" b="1" i="1" dirty="0" smtClean="0">
              <a:solidFill>
                <a:srgbClr val="002060"/>
              </a:solidFill>
              <a:latin typeface="+mj-lt"/>
            </a:rPr>
            <a:t> of Bari (MAIB) (P9) </a:t>
          </a:r>
          <a:r>
            <a:rPr lang="it-IT" sz="1600" b="1" i="1" dirty="0" smtClean="0">
              <a:latin typeface="+mj-lt"/>
            </a:rPr>
            <a:t>Budget: 665.000,00€</a:t>
          </a:r>
          <a:r>
            <a:rPr lang="it-IT" sz="1600" b="1" i="1" dirty="0" smtClean="0">
              <a:solidFill>
                <a:schemeClr val="accent2">
                  <a:lumMod val="50000"/>
                </a:schemeClr>
              </a:solidFill>
              <a:latin typeface="+mj-lt"/>
              <a:ea typeface="+mj-ea"/>
              <a:cs typeface="+mj-cs"/>
            </a:rPr>
            <a:t> </a:t>
          </a:r>
          <a:endParaRPr lang="it-IT" sz="1600" b="1" i="1" dirty="0">
            <a:solidFill>
              <a:schemeClr val="accent2">
                <a:lumMod val="50000"/>
              </a:schemeClr>
            </a:solidFill>
            <a:latin typeface="+mj-lt"/>
          </a:endParaRPr>
        </a:p>
      </dgm:t>
    </dgm:pt>
    <dgm:pt modelId="{99FE78CE-9C57-467A-A48D-255E73F41A1C}" type="parTrans" cxnId="{5E0C730B-B9FB-476A-9F19-DF37376FF3CF}">
      <dgm:prSet/>
      <dgm:spPr/>
      <dgm:t>
        <a:bodyPr/>
        <a:lstStyle/>
        <a:p>
          <a:endParaRPr lang="it-IT"/>
        </a:p>
      </dgm:t>
    </dgm:pt>
    <dgm:pt modelId="{FA4502CE-0D6F-4313-BBCB-90B5DFDBD85D}" type="sibTrans" cxnId="{5E0C730B-B9FB-476A-9F19-DF37376FF3CF}">
      <dgm:prSet/>
      <dgm:spPr/>
      <dgm:t>
        <a:bodyPr/>
        <a:lstStyle/>
        <a:p>
          <a:endParaRPr lang="it-IT"/>
        </a:p>
      </dgm:t>
    </dgm:pt>
    <dgm:pt modelId="{E396B1C5-59EB-457C-9D75-684A9AAAB222}" type="pres">
      <dgm:prSet presAssocID="{E6A6C090-9FCC-4CAB-ADE8-8433B9C1FA9E}" presName="Name0" presStyleCnt="0">
        <dgm:presLayoutVars>
          <dgm:chMax val="1"/>
          <dgm:dir/>
          <dgm:animLvl val="ctr"/>
          <dgm:resizeHandles val="exact"/>
        </dgm:presLayoutVars>
      </dgm:prSet>
      <dgm:spPr/>
      <dgm:t>
        <a:bodyPr/>
        <a:lstStyle/>
        <a:p>
          <a:endParaRPr lang="it-IT"/>
        </a:p>
      </dgm:t>
    </dgm:pt>
    <dgm:pt modelId="{B9AB01A4-FAA3-4293-BC74-EF0E13F1F19C}" type="pres">
      <dgm:prSet presAssocID="{6C73E641-BF47-43E8-AE5B-E19C35B0984E}" presName="centerShape" presStyleLbl="node0" presStyleIdx="0" presStyleCnt="1" custScaleX="147974" custScaleY="78078" custLinFactNeighborX="-6225" custLinFactNeighborY="10364"/>
      <dgm:spPr/>
      <dgm:t>
        <a:bodyPr/>
        <a:lstStyle/>
        <a:p>
          <a:endParaRPr lang="it-IT"/>
        </a:p>
      </dgm:t>
    </dgm:pt>
    <dgm:pt modelId="{69608677-01D2-4774-BE7D-4DA7A311D914}" type="pres">
      <dgm:prSet presAssocID="{721F92DE-1CA1-4C12-B4DC-87CEED356A4D}" presName="parTrans" presStyleLbl="sibTrans2D1" presStyleIdx="0" presStyleCnt="9"/>
      <dgm:spPr/>
      <dgm:t>
        <a:bodyPr/>
        <a:lstStyle/>
        <a:p>
          <a:endParaRPr lang="it-IT"/>
        </a:p>
      </dgm:t>
    </dgm:pt>
    <dgm:pt modelId="{E8BD9764-971F-4DDB-AD8C-076831646087}" type="pres">
      <dgm:prSet presAssocID="{721F92DE-1CA1-4C12-B4DC-87CEED356A4D}" presName="connectorText" presStyleLbl="sibTrans2D1" presStyleIdx="0" presStyleCnt="9"/>
      <dgm:spPr/>
      <dgm:t>
        <a:bodyPr/>
        <a:lstStyle/>
        <a:p>
          <a:endParaRPr lang="it-IT"/>
        </a:p>
      </dgm:t>
    </dgm:pt>
    <dgm:pt modelId="{C4273F01-262F-40FF-804E-1C47E2DF1807}" type="pres">
      <dgm:prSet presAssocID="{7F35DE7C-3C9E-48E9-B108-E5B366D4CF03}" presName="node" presStyleLbl="node1" presStyleIdx="0" presStyleCnt="9" custScaleX="193352" custScaleY="88132" custRadScaleRad="69284" custRadScaleInc="-61058">
        <dgm:presLayoutVars>
          <dgm:bulletEnabled val="1"/>
        </dgm:presLayoutVars>
      </dgm:prSet>
      <dgm:spPr/>
      <dgm:t>
        <a:bodyPr/>
        <a:lstStyle/>
        <a:p>
          <a:endParaRPr lang="it-IT"/>
        </a:p>
      </dgm:t>
    </dgm:pt>
    <dgm:pt modelId="{3C339265-CFB1-4548-BB8F-B08A2433396E}" type="pres">
      <dgm:prSet presAssocID="{4E90FFEB-42EE-4C32-A71C-89C8C34A2E9F}" presName="parTrans" presStyleLbl="sibTrans2D1" presStyleIdx="1" presStyleCnt="9"/>
      <dgm:spPr/>
      <dgm:t>
        <a:bodyPr/>
        <a:lstStyle/>
        <a:p>
          <a:endParaRPr lang="it-IT"/>
        </a:p>
      </dgm:t>
    </dgm:pt>
    <dgm:pt modelId="{3FD1CDCB-8B55-4BEE-8370-06E03E54E16F}" type="pres">
      <dgm:prSet presAssocID="{4E90FFEB-42EE-4C32-A71C-89C8C34A2E9F}" presName="connectorText" presStyleLbl="sibTrans2D1" presStyleIdx="1" presStyleCnt="9"/>
      <dgm:spPr/>
      <dgm:t>
        <a:bodyPr/>
        <a:lstStyle/>
        <a:p>
          <a:endParaRPr lang="it-IT"/>
        </a:p>
      </dgm:t>
    </dgm:pt>
    <dgm:pt modelId="{7F895E3B-F5C3-4037-95D3-1BEF8A23A02D}" type="pres">
      <dgm:prSet presAssocID="{364780B4-E9FF-4F2E-B742-08497187E633}" presName="node" presStyleLbl="node1" presStyleIdx="1" presStyleCnt="9" custScaleX="292415" custScaleY="82067" custRadScaleRad="129723" custRadScaleInc="120553">
        <dgm:presLayoutVars>
          <dgm:bulletEnabled val="1"/>
        </dgm:presLayoutVars>
      </dgm:prSet>
      <dgm:spPr/>
      <dgm:t>
        <a:bodyPr/>
        <a:lstStyle/>
        <a:p>
          <a:endParaRPr lang="it-IT"/>
        </a:p>
      </dgm:t>
    </dgm:pt>
    <dgm:pt modelId="{BBE14EE6-2484-45E6-82C9-180AF4A72589}" type="pres">
      <dgm:prSet presAssocID="{A73AF7FE-98FB-450F-BB0C-1546D94684B5}" presName="parTrans" presStyleLbl="sibTrans2D1" presStyleIdx="2" presStyleCnt="9"/>
      <dgm:spPr/>
      <dgm:t>
        <a:bodyPr/>
        <a:lstStyle/>
        <a:p>
          <a:endParaRPr lang="it-IT"/>
        </a:p>
      </dgm:t>
    </dgm:pt>
    <dgm:pt modelId="{DD3FBA70-EE66-49D1-B142-45737BEB5826}" type="pres">
      <dgm:prSet presAssocID="{A73AF7FE-98FB-450F-BB0C-1546D94684B5}" presName="connectorText" presStyleLbl="sibTrans2D1" presStyleIdx="2" presStyleCnt="9"/>
      <dgm:spPr/>
      <dgm:t>
        <a:bodyPr/>
        <a:lstStyle/>
        <a:p>
          <a:endParaRPr lang="it-IT"/>
        </a:p>
      </dgm:t>
    </dgm:pt>
    <dgm:pt modelId="{6CB10C69-ADD5-4CA1-814F-D79B697822F7}" type="pres">
      <dgm:prSet presAssocID="{A48094BF-1BBC-4732-B3D8-CE9411B9C217}" presName="node" presStyleLbl="node1" presStyleIdx="2" presStyleCnt="9" custScaleX="222355" custScaleY="88132" custRadScaleRad="139144" custRadScaleInc="35574">
        <dgm:presLayoutVars>
          <dgm:bulletEnabled val="1"/>
        </dgm:presLayoutVars>
      </dgm:prSet>
      <dgm:spPr/>
      <dgm:t>
        <a:bodyPr/>
        <a:lstStyle/>
        <a:p>
          <a:endParaRPr lang="it-IT"/>
        </a:p>
      </dgm:t>
    </dgm:pt>
    <dgm:pt modelId="{8BF1734C-0BC5-4B9E-9A2D-57697C9D0EED}" type="pres">
      <dgm:prSet presAssocID="{AF7A85FC-BA05-439A-AB67-E735B08012E3}" presName="parTrans" presStyleLbl="sibTrans2D1" presStyleIdx="3" presStyleCnt="9"/>
      <dgm:spPr/>
      <dgm:t>
        <a:bodyPr/>
        <a:lstStyle/>
        <a:p>
          <a:endParaRPr lang="it-IT"/>
        </a:p>
      </dgm:t>
    </dgm:pt>
    <dgm:pt modelId="{9D86A2EA-35B8-4349-9977-74A32EBB2F65}" type="pres">
      <dgm:prSet presAssocID="{AF7A85FC-BA05-439A-AB67-E735B08012E3}" presName="connectorText" presStyleLbl="sibTrans2D1" presStyleIdx="3" presStyleCnt="9"/>
      <dgm:spPr/>
      <dgm:t>
        <a:bodyPr/>
        <a:lstStyle/>
        <a:p>
          <a:endParaRPr lang="it-IT"/>
        </a:p>
      </dgm:t>
    </dgm:pt>
    <dgm:pt modelId="{AB1C14CC-F808-46F4-A7C4-9BA9DC21EBCC}" type="pres">
      <dgm:prSet presAssocID="{5ABA3442-65ED-4643-992B-E1E5D08DEC5C}" presName="node" presStyleLbl="node1" presStyleIdx="3" presStyleCnt="9" custScaleX="300193" custScaleY="88132" custRadScaleRad="161278" custRadScaleInc="-64189">
        <dgm:presLayoutVars>
          <dgm:bulletEnabled val="1"/>
        </dgm:presLayoutVars>
      </dgm:prSet>
      <dgm:spPr/>
      <dgm:t>
        <a:bodyPr/>
        <a:lstStyle/>
        <a:p>
          <a:endParaRPr lang="it-IT"/>
        </a:p>
      </dgm:t>
    </dgm:pt>
    <dgm:pt modelId="{A56D5179-22EC-424F-8FA8-87969914CB9C}" type="pres">
      <dgm:prSet presAssocID="{DFA60DF8-4495-4968-A07F-C3B9FADE8DB8}" presName="parTrans" presStyleLbl="sibTrans2D1" presStyleIdx="4" presStyleCnt="9"/>
      <dgm:spPr/>
      <dgm:t>
        <a:bodyPr/>
        <a:lstStyle/>
        <a:p>
          <a:endParaRPr lang="it-IT"/>
        </a:p>
      </dgm:t>
    </dgm:pt>
    <dgm:pt modelId="{4B135A3E-E621-4E2A-9995-C4AED2C9E241}" type="pres">
      <dgm:prSet presAssocID="{DFA60DF8-4495-4968-A07F-C3B9FADE8DB8}" presName="connectorText" presStyleLbl="sibTrans2D1" presStyleIdx="4" presStyleCnt="9"/>
      <dgm:spPr/>
      <dgm:t>
        <a:bodyPr/>
        <a:lstStyle/>
        <a:p>
          <a:endParaRPr lang="it-IT"/>
        </a:p>
      </dgm:t>
    </dgm:pt>
    <dgm:pt modelId="{16A3E87E-1EA2-41DF-A763-F130C069F5E9}" type="pres">
      <dgm:prSet presAssocID="{8E9DF215-080D-4EAC-B068-0E5129296927}" presName="node" presStyleLbl="node1" presStyleIdx="4" presStyleCnt="9" custScaleX="358372" custScaleY="96823" custRadScaleRad="137344" custRadScaleInc="-122603">
        <dgm:presLayoutVars>
          <dgm:bulletEnabled val="1"/>
        </dgm:presLayoutVars>
      </dgm:prSet>
      <dgm:spPr/>
      <dgm:t>
        <a:bodyPr/>
        <a:lstStyle/>
        <a:p>
          <a:endParaRPr lang="it-IT"/>
        </a:p>
      </dgm:t>
    </dgm:pt>
    <dgm:pt modelId="{BA1F83FB-CB64-431D-BC74-ABF01DEF5C0D}" type="pres">
      <dgm:prSet presAssocID="{697B1D72-AF2E-4ECE-BA3C-AFA0C197D8A6}" presName="parTrans" presStyleLbl="sibTrans2D1" presStyleIdx="5" presStyleCnt="9"/>
      <dgm:spPr/>
      <dgm:t>
        <a:bodyPr/>
        <a:lstStyle/>
        <a:p>
          <a:endParaRPr lang="it-IT"/>
        </a:p>
      </dgm:t>
    </dgm:pt>
    <dgm:pt modelId="{CDA7CBCE-68C7-4E43-A5E4-2124228A170A}" type="pres">
      <dgm:prSet presAssocID="{697B1D72-AF2E-4ECE-BA3C-AFA0C197D8A6}" presName="connectorText" presStyleLbl="sibTrans2D1" presStyleIdx="5" presStyleCnt="9"/>
      <dgm:spPr/>
      <dgm:t>
        <a:bodyPr/>
        <a:lstStyle/>
        <a:p>
          <a:endParaRPr lang="it-IT"/>
        </a:p>
      </dgm:t>
    </dgm:pt>
    <dgm:pt modelId="{63D59F8B-59CB-4385-9CE2-548D2617830F}" type="pres">
      <dgm:prSet presAssocID="{403D5A93-7AB1-4630-8A1B-2321579411C0}" presName="node" presStyleLbl="node1" presStyleIdx="5" presStyleCnt="9" custScaleX="272309" custScaleY="88132" custRadScaleRad="129969" custRadScaleInc="79400">
        <dgm:presLayoutVars>
          <dgm:bulletEnabled val="1"/>
        </dgm:presLayoutVars>
      </dgm:prSet>
      <dgm:spPr/>
      <dgm:t>
        <a:bodyPr/>
        <a:lstStyle/>
        <a:p>
          <a:endParaRPr lang="it-IT"/>
        </a:p>
      </dgm:t>
    </dgm:pt>
    <dgm:pt modelId="{F1B49E4A-D038-4A16-A0B9-1F732E18C2BF}" type="pres">
      <dgm:prSet presAssocID="{4E47862D-36C0-40C8-A5BE-FF08C52FBC7D}" presName="parTrans" presStyleLbl="sibTrans2D1" presStyleIdx="6" presStyleCnt="9"/>
      <dgm:spPr/>
      <dgm:t>
        <a:bodyPr/>
        <a:lstStyle/>
        <a:p>
          <a:endParaRPr lang="it-IT"/>
        </a:p>
      </dgm:t>
    </dgm:pt>
    <dgm:pt modelId="{B99D3E84-C155-42DF-8953-06BE40E2F6DE}" type="pres">
      <dgm:prSet presAssocID="{4E47862D-36C0-40C8-A5BE-FF08C52FBC7D}" presName="connectorText" presStyleLbl="sibTrans2D1" presStyleIdx="6" presStyleCnt="9"/>
      <dgm:spPr/>
      <dgm:t>
        <a:bodyPr/>
        <a:lstStyle/>
        <a:p>
          <a:endParaRPr lang="it-IT"/>
        </a:p>
      </dgm:t>
    </dgm:pt>
    <dgm:pt modelId="{B7A8DE7E-C489-40B8-A02E-2A5CDB809B37}" type="pres">
      <dgm:prSet presAssocID="{79DEC8C3-4491-452F-A668-1B2DEC6F7973}" presName="node" presStyleLbl="node1" presStyleIdx="6" presStyleCnt="9" custScaleX="235184" custScaleY="88132" custRadScaleRad="167076" custRadScaleInc="49027">
        <dgm:presLayoutVars>
          <dgm:bulletEnabled val="1"/>
        </dgm:presLayoutVars>
      </dgm:prSet>
      <dgm:spPr/>
      <dgm:t>
        <a:bodyPr/>
        <a:lstStyle/>
        <a:p>
          <a:endParaRPr lang="it-IT"/>
        </a:p>
      </dgm:t>
    </dgm:pt>
    <dgm:pt modelId="{C77DE5A9-B61C-419F-94C2-DEAA1B3DCC10}" type="pres">
      <dgm:prSet presAssocID="{D219B64C-AD06-42F7-8D07-282FD68DF8E1}" presName="parTrans" presStyleLbl="sibTrans2D1" presStyleIdx="7" presStyleCnt="9"/>
      <dgm:spPr/>
      <dgm:t>
        <a:bodyPr/>
        <a:lstStyle/>
        <a:p>
          <a:endParaRPr lang="it-IT"/>
        </a:p>
      </dgm:t>
    </dgm:pt>
    <dgm:pt modelId="{159DE060-D604-4256-B191-80194D1BC919}" type="pres">
      <dgm:prSet presAssocID="{D219B64C-AD06-42F7-8D07-282FD68DF8E1}" presName="connectorText" presStyleLbl="sibTrans2D1" presStyleIdx="7" presStyleCnt="9"/>
      <dgm:spPr/>
      <dgm:t>
        <a:bodyPr/>
        <a:lstStyle/>
        <a:p>
          <a:endParaRPr lang="it-IT"/>
        </a:p>
      </dgm:t>
    </dgm:pt>
    <dgm:pt modelId="{7074CA1C-3F4A-42E9-9727-3271737287AE}" type="pres">
      <dgm:prSet presAssocID="{8875AE1A-FE18-4624-8ABD-9D9DBFA34576}" presName="node" presStyleLbl="node1" presStyleIdx="7" presStyleCnt="9" custScaleX="234042" custScaleY="88132" custRadScaleRad="157251" custRadScaleInc="-62309">
        <dgm:presLayoutVars>
          <dgm:bulletEnabled val="1"/>
        </dgm:presLayoutVars>
      </dgm:prSet>
      <dgm:spPr/>
      <dgm:t>
        <a:bodyPr/>
        <a:lstStyle/>
        <a:p>
          <a:endParaRPr lang="it-IT"/>
        </a:p>
      </dgm:t>
    </dgm:pt>
    <dgm:pt modelId="{45FDF236-1CD0-4672-9316-BE8040AFF2CE}" type="pres">
      <dgm:prSet presAssocID="{99FE78CE-9C57-467A-A48D-255E73F41A1C}" presName="parTrans" presStyleLbl="sibTrans2D1" presStyleIdx="8" presStyleCnt="9"/>
      <dgm:spPr/>
      <dgm:t>
        <a:bodyPr/>
        <a:lstStyle/>
        <a:p>
          <a:endParaRPr lang="it-IT"/>
        </a:p>
      </dgm:t>
    </dgm:pt>
    <dgm:pt modelId="{E46E509B-670E-48CA-B316-0FBFA804F37D}" type="pres">
      <dgm:prSet presAssocID="{99FE78CE-9C57-467A-A48D-255E73F41A1C}" presName="connectorText" presStyleLbl="sibTrans2D1" presStyleIdx="8" presStyleCnt="9"/>
      <dgm:spPr/>
      <dgm:t>
        <a:bodyPr/>
        <a:lstStyle/>
        <a:p>
          <a:endParaRPr lang="it-IT"/>
        </a:p>
      </dgm:t>
    </dgm:pt>
    <dgm:pt modelId="{0AABDC67-084A-4F07-8DE3-96A0D0350AA2}" type="pres">
      <dgm:prSet presAssocID="{D343A2F7-F5CC-45E1-ADF1-A001B5544C8F}" presName="node" presStyleLbl="node1" presStyleIdx="8" presStyleCnt="9" custScaleX="303103" custScaleY="88132" custRadScaleRad="154348" custRadScaleInc="-158851">
        <dgm:presLayoutVars>
          <dgm:bulletEnabled val="1"/>
        </dgm:presLayoutVars>
      </dgm:prSet>
      <dgm:spPr/>
      <dgm:t>
        <a:bodyPr/>
        <a:lstStyle/>
        <a:p>
          <a:endParaRPr lang="it-IT"/>
        </a:p>
      </dgm:t>
    </dgm:pt>
  </dgm:ptLst>
  <dgm:cxnLst>
    <dgm:cxn modelId="{E6F36FC0-D710-4CBB-A56C-52D059BB4821}" type="presOf" srcId="{7F35DE7C-3C9E-48E9-B108-E5B366D4CF03}" destId="{C4273F01-262F-40FF-804E-1C47E2DF1807}" srcOrd="0" destOrd="0" presId="urn:microsoft.com/office/officeart/2005/8/layout/radial5"/>
    <dgm:cxn modelId="{EB36B21F-4B7A-4620-BDB7-6D7DCEE748CD}" type="presOf" srcId="{721F92DE-1CA1-4C12-B4DC-87CEED356A4D}" destId="{E8BD9764-971F-4DDB-AD8C-076831646087}" srcOrd="1" destOrd="0" presId="urn:microsoft.com/office/officeart/2005/8/layout/radial5"/>
    <dgm:cxn modelId="{AFF6B2B2-0242-4254-9691-A6996348FBDC}" type="presOf" srcId="{A48094BF-1BBC-4732-B3D8-CE9411B9C217}" destId="{6CB10C69-ADD5-4CA1-814F-D79B697822F7}" srcOrd="0" destOrd="0" presId="urn:microsoft.com/office/officeart/2005/8/layout/radial5"/>
    <dgm:cxn modelId="{4DBFA987-B24E-403F-AFBA-28354B373F12}" type="presOf" srcId="{364780B4-E9FF-4F2E-B742-08497187E633}" destId="{7F895E3B-F5C3-4037-95D3-1BEF8A23A02D}" srcOrd="0" destOrd="0" presId="urn:microsoft.com/office/officeart/2005/8/layout/radial5"/>
    <dgm:cxn modelId="{A9061317-31A7-4F31-A83B-BD132B1B26AA}" type="presOf" srcId="{721F92DE-1CA1-4C12-B4DC-87CEED356A4D}" destId="{69608677-01D2-4774-BE7D-4DA7A311D914}" srcOrd="0" destOrd="0" presId="urn:microsoft.com/office/officeart/2005/8/layout/radial5"/>
    <dgm:cxn modelId="{B72F19EB-AF3C-4AFC-A227-8B08E6280AE7}" srcId="{6C73E641-BF47-43E8-AE5B-E19C35B0984E}" destId="{5ABA3442-65ED-4643-992B-E1E5D08DEC5C}" srcOrd="3" destOrd="0" parTransId="{AF7A85FC-BA05-439A-AB67-E735B08012E3}" sibTransId="{A9A13837-4A41-4A78-B082-3337BD610D47}"/>
    <dgm:cxn modelId="{BC763F51-F203-4153-A520-DC5EC7E33D04}" type="presOf" srcId="{5ABA3442-65ED-4643-992B-E1E5D08DEC5C}" destId="{AB1C14CC-F808-46F4-A7C4-9BA9DC21EBCC}" srcOrd="0" destOrd="0" presId="urn:microsoft.com/office/officeart/2005/8/layout/radial5"/>
    <dgm:cxn modelId="{408E35D8-A9C1-4A98-A83A-C384EB362EDE}" srcId="{6C73E641-BF47-43E8-AE5B-E19C35B0984E}" destId="{364780B4-E9FF-4F2E-B742-08497187E633}" srcOrd="1" destOrd="0" parTransId="{4E90FFEB-42EE-4C32-A71C-89C8C34A2E9F}" sibTransId="{2482B1A6-FFB0-4495-B79B-73613DA13A96}"/>
    <dgm:cxn modelId="{5231BCC4-87EF-42E1-8DB6-614D46BB5FFC}" type="presOf" srcId="{4E90FFEB-42EE-4C32-A71C-89C8C34A2E9F}" destId="{3FD1CDCB-8B55-4BEE-8370-06E03E54E16F}" srcOrd="1" destOrd="0" presId="urn:microsoft.com/office/officeart/2005/8/layout/radial5"/>
    <dgm:cxn modelId="{61840AEC-D8EE-4A9F-AF81-3F963B9D6C19}" srcId="{E6A6C090-9FCC-4CAB-ADE8-8433B9C1FA9E}" destId="{6C73E641-BF47-43E8-AE5B-E19C35B0984E}" srcOrd="0" destOrd="0" parTransId="{790DC709-EF0E-47E5-9C7F-8E234A6C846B}" sibTransId="{E8953BD7-7C53-4E13-8814-DB39C36959B7}"/>
    <dgm:cxn modelId="{051B4209-36F0-4C1B-BDA8-5D2423627668}" type="presOf" srcId="{4E47862D-36C0-40C8-A5BE-FF08C52FBC7D}" destId="{F1B49E4A-D038-4A16-A0B9-1F732E18C2BF}" srcOrd="0" destOrd="0" presId="urn:microsoft.com/office/officeart/2005/8/layout/radial5"/>
    <dgm:cxn modelId="{E03035D4-45FE-41E0-BA94-925B0A07F7B0}" type="presOf" srcId="{4E90FFEB-42EE-4C32-A71C-89C8C34A2E9F}" destId="{3C339265-CFB1-4548-BB8F-B08A2433396E}" srcOrd="0" destOrd="0" presId="urn:microsoft.com/office/officeart/2005/8/layout/radial5"/>
    <dgm:cxn modelId="{FBF632C5-84EC-4266-AF4D-CB91586BD80B}" type="presOf" srcId="{6C73E641-BF47-43E8-AE5B-E19C35B0984E}" destId="{B9AB01A4-FAA3-4293-BC74-EF0E13F1F19C}" srcOrd="0" destOrd="0" presId="urn:microsoft.com/office/officeart/2005/8/layout/radial5"/>
    <dgm:cxn modelId="{F2E7500A-A47B-4DA4-96B0-855E81C1CB5B}" type="presOf" srcId="{8875AE1A-FE18-4624-8ABD-9D9DBFA34576}" destId="{7074CA1C-3F4A-42E9-9727-3271737287AE}" srcOrd="0" destOrd="0" presId="urn:microsoft.com/office/officeart/2005/8/layout/radial5"/>
    <dgm:cxn modelId="{414CE4E9-6211-406B-951E-AC3DD5F87907}" srcId="{6C73E641-BF47-43E8-AE5B-E19C35B0984E}" destId="{403D5A93-7AB1-4630-8A1B-2321579411C0}" srcOrd="5" destOrd="0" parTransId="{697B1D72-AF2E-4ECE-BA3C-AFA0C197D8A6}" sibTransId="{B55F5AB1-FE2C-4A42-B0D5-BBEE44D4E168}"/>
    <dgm:cxn modelId="{F207C7F9-0E47-4230-889D-EE264CC1B7D0}" type="presOf" srcId="{99FE78CE-9C57-467A-A48D-255E73F41A1C}" destId="{45FDF236-1CD0-4672-9316-BE8040AFF2CE}" srcOrd="0" destOrd="0" presId="urn:microsoft.com/office/officeart/2005/8/layout/radial5"/>
    <dgm:cxn modelId="{D460AC6C-9EC7-45B1-A1CB-F392B387D575}" type="presOf" srcId="{4E47862D-36C0-40C8-A5BE-FF08C52FBC7D}" destId="{B99D3E84-C155-42DF-8953-06BE40E2F6DE}" srcOrd="1" destOrd="0" presId="urn:microsoft.com/office/officeart/2005/8/layout/radial5"/>
    <dgm:cxn modelId="{C769F08D-2902-4DF0-A2CE-13A1833B2B66}" type="presOf" srcId="{DFA60DF8-4495-4968-A07F-C3B9FADE8DB8}" destId="{A56D5179-22EC-424F-8FA8-87969914CB9C}" srcOrd="0" destOrd="0" presId="urn:microsoft.com/office/officeart/2005/8/layout/radial5"/>
    <dgm:cxn modelId="{8737464B-C2AF-4536-A23F-2D553AC909F4}" srcId="{6C73E641-BF47-43E8-AE5B-E19C35B0984E}" destId="{8875AE1A-FE18-4624-8ABD-9D9DBFA34576}" srcOrd="7" destOrd="0" parTransId="{D219B64C-AD06-42F7-8D07-282FD68DF8E1}" sibTransId="{2B2ADB74-C5F8-4B7B-9583-8453D7004C39}"/>
    <dgm:cxn modelId="{4E6E0E2B-5F02-4B17-A721-6DDBE4CA3627}" srcId="{6C73E641-BF47-43E8-AE5B-E19C35B0984E}" destId="{8E9DF215-080D-4EAC-B068-0E5129296927}" srcOrd="4" destOrd="0" parTransId="{DFA60DF8-4495-4968-A07F-C3B9FADE8DB8}" sibTransId="{7DBCA3BE-FA13-41E8-B8D8-3B0398DB8966}"/>
    <dgm:cxn modelId="{6FB5ADD3-C2FD-45C1-A460-C8F257D6D698}" srcId="{6C73E641-BF47-43E8-AE5B-E19C35B0984E}" destId="{A48094BF-1BBC-4732-B3D8-CE9411B9C217}" srcOrd="2" destOrd="0" parTransId="{A73AF7FE-98FB-450F-BB0C-1546D94684B5}" sibTransId="{BE10BEA9-FFF3-4848-960B-6C1C9A5E722B}"/>
    <dgm:cxn modelId="{BA276C46-1D41-47B7-A702-95C05C7FF34B}" type="presOf" srcId="{99FE78CE-9C57-467A-A48D-255E73F41A1C}" destId="{E46E509B-670E-48CA-B316-0FBFA804F37D}" srcOrd="1" destOrd="0" presId="urn:microsoft.com/office/officeart/2005/8/layout/radial5"/>
    <dgm:cxn modelId="{6DD2FC4E-46CD-4EA8-A53A-B212D62381CC}" type="presOf" srcId="{E6A6C090-9FCC-4CAB-ADE8-8433B9C1FA9E}" destId="{E396B1C5-59EB-457C-9D75-684A9AAAB222}" srcOrd="0" destOrd="0" presId="urn:microsoft.com/office/officeart/2005/8/layout/radial5"/>
    <dgm:cxn modelId="{2ACBB9DF-A2E6-4373-988B-F6F82BC93591}" type="presOf" srcId="{D219B64C-AD06-42F7-8D07-282FD68DF8E1}" destId="{159DE060-D604-4256-B191-80194D1BC919}" srcOrd="1" destOrd="0" presId="urn:microsoft.com/office/officeart/2005/8/layout/radial5"/>
    <dgm:cxn modelId="{C9A98AB3-013D-4F3D-B5B6-D40B28794BB2}" type="presOf" srcId="{697B1D72-AF2E-4ECE-BA3C-AFA0C197D8A6}" destId="{CDA7CBCE-68C7-4E43-A5E4-2124228A170A}" srcOrd="1" destOrd="0" presId="urn:microsoft.com/office/officeart/2005/8/layout/radial5"/>
    <dgm:cxn modelId="{9DF6180B-E261-46A0-ACE4-B65F009B47C9}" type="presOf" srcId="{A73AF7FE-98FB-450F-BB0C-1546D94684B5}" destId="{DD3FBA70-EE66-49D1-B142-45737BEB5826}" srcOrd="1" destOrd="0" presId="urn:microsoft.com/office/officeart/2005/8/layout/radial5"/>
    <dgm:cxn modelId="{05250BF5-5C44-4169-BF6B-E1AAEA962E03}" type="presOf" srcId="{403D5A93-7AB1-4630-8A1B-2321579411C0}" destId="{63D59F8B-59CB-4385-9CE2-548D2617830F}" srcOrd="0" destOrd="0" presId="urn:microsoft.com/office/officeart/2005/8/layout/radial5"/>
    <dgm:cxn modelId="{FFF382B4-7356-49D3-AE34-4EC03848E54C}" type="presOf" srcId="{AF7A85FC-BA05-439A-AB67-E735B08012E3}" destId="{9D86A2EA-35B8-4349-9977-74A32EBB2F65}" srcOrd="1" destOrd="0" presId="urn:microsoft.com/office/officeart/2005/8/layout/radial5"/>
    <dgm:cxn modelId="{FE6BF9A0-F58B-4030-9235-FDE9536EB9CB}" type="presOf" srcId="{D343A2F7-F5CC-45E1-ADF1-A001B5544C8F}" destId="{0AABDC67-084A-4F07-8DE3-96A0D0350AA2}" srcOrd="0" destOrd="0" presId="urn:microsoft.com/office/officeart/2005/8/layout/radial5"/>
    <dgm:cxn modelId="{6EAF6A57-71BA-42AC-B9C2-2A96A4860BE6}" type="presOf" srcId="{AF7A85FC-BA05-439A-AB67-E735B08012E3}" destId="{8BF1734C-0BC5-4B9E-9A2D-57697C9D0EED}" srcOrd="0" destOrd="0" presId="urn:microsoft.com/office/officeart/2005/8/layout/radial5"/>
    <dgm:cxn modelId="{FA9983E4-BABB-4F83-950E-289466C922D1}" srcId="{6C73E641-BF47-43E8-AE5B-E19C35B0984E}" destId="{7F35DE7C-3C9E-48E9-B108-E5B366D4CF03}" srcOrd="0" destOrd="0" parTransId="{721F92DE-1CA1-4C12-B4DC-87CEED356A4D}" sibTransId="{65AFEFE8-5ED0-4927-BA78-46828B7B0FE1}"/>
    <dgm:cxn modelId="{9F28C391-1F77-47CA-9A1F-9EEBDBBB43BB}" type="presOf" srcId="{A73AF7FE-98FB-450F-BB0C-1546D94684B5}" destId="{BBE14EE6-2484-45E6-82C9-180AF4A72589}" srcOrd="0" destOrd="0" presId="urn:microsoft.com/office/officeart/2005/8/layout/radial5"/>
    <dgm:cxn modelId="{5E0C730B-B9FB-476A-9F19-DF37376FF3CF}" srcId="{6C73E641-BF47-43E8-AE5B-E19C35B0984E}" destId="{D343A2F7-F5CC-45E1-ADF1-A001B5544C8F}" srcOrd="8" destOrd="0" parTransId="{99FE78CE-9C57-467A-A48D-255E73F41A1C}" sibTransId="{FA4502CE-0D6F-4313-BBCB-90B5DFDBD85D}"/>
    <dgm:cxn modelId="{1D299817-4EC4-4C3E-BAFA-E50E971E5B42}" type="presOf" srcId="{697B1D72-AF2E-4ECE-BA3C-AFA0C197D8A6}" destId="{BA1F83FB-CB64-431D-BC74-ABF01DEF5C0D}" srcOrd="0" destOrd="0" presId="urn:microsoft.com/office/officeart/2005/8/layout/radial5"/>
    <dgm:cxn modelId="{465A3C47-A2A6-4844-B7FA-98A143442BB3}" srcId="{6C73E641-BF47-43E8-AE5B-E19C35B0984E}" destId="{79DEC8C3-4491-452F-A668-1B2DEC6F7973}" srcOrd="6" destOrd="0" parTransId="{4E47862D-36C0-40C8-A5BE-FF08C52FBC7D}" sibTransId="{6E26CB21-0DE1-4873-B24A-D04CD946551E}"/>
    <dgm:cxn modelId="{A2FD8780-1F14-40A1-BFA8-944E0CF30C18}" type="presOf" srcId="{D219B64C-AD06-42F7-8D07-282FD68DF8E1}" destId="{C77DE5A9-B61C-419F-94C2-DEAA1B3DCC10}" srcOrd="0" destOrd="0" presId="urn:microsoft.com/office/officeart/2005/8/layout/radial5"/>
    <dgm:cxn modelId="{D4947B9A-D27C-4A54-926A-E2B537A47615}" type="presOf" srcId="{DFA60DF8-4495-4968-A07F-C3B9FADE8DB8}" destId="{4B135A3E-E621-4E2A-9995-C4AED2C9E241}" srcOrd="1" destOrd="0" presId="urn:microsoft.com/office/officeart/2005/8/layout/radial5"/>
    <dgm:cxn modelId="{736F515A-B7FC-487D-B170-92074B9AD3E6}" type="presOf" srcId="{79DEC8C3-4491-452F-A668-1B2DEC6F7973}" destId="{B7A8DE7E-C489-40B8-A02E-2A5CDB809B37}" srcOrd="0" destOrd="0" presId="urn:microsoft.com/office/officeart/2005/8/layout/radial5"/>
    <dgm:cxn modelId="{3B66D0A0-585C-4C7F-8A94-61E1FB0EC6DB}" type="presOf" srcId="{8E9DF215-080D-4EAC-B068-0E5129296927}" destId="{16A3E87E-1EA2-41DF-A763-F130C069F5E9}" srcOrd="0" destOrd="0" presId="urn:microsoft.com/office/officeart/2005/8/layout/radial5"/>
    <dgm:cxn modelId="{8B6FA762-4600-4642-B311-160DFC1118DE}" type="presParOf" srcId="{E396B1C5-59EB-457C-9D75-684A9AAAB222}" destId="{B9AB01A4-FAA3-4293-BC74-EF0E13F1F19C}" srcOrd="0" destOrd="0" presId="urn:microsoft.com/office/officeart/2005/8/layout/radial5"/>
    <dgm:cxn modelId="{95BAC78C-5E05-46D9-9487-8E5BBD7587B7}" type="presParOf" srcId="{E396B1C5-59EB-457C-9D75-684A9AAAB222}" destId="{69608677-01D2-4774-BE7D-4DA7A311D914}" srcOrd="1" destOrd="0" presId="urn:microsoft.com/office/officeart/2005/8/layout/radial5"/>
    <dgm:cxn modelId="{CAD71DA1-39B7-4D05-852D-B266C46FDB07}" type="presParOf" srcId="{69608677-01D2-4774-BE7D-4DA7A311D914}" destId="{E8BD9764-971F-4DDB-AD8C-076831646087}" srcOrd="0" destOrd="0" presId="urn:microsoft.com/office/officeart/2005/8/layout/radial5"/>
    <dgm:cxn modelId="{229C68DA-05EC-429E-A22A-F71AA0B593A3}" type="presParOf" srcId="{E396B1C5-59EB-457C-9D75-684A9AAAB222}" destId="{C4273F01-262F-40FF-804E-1C47E2DF1807}" srcOrd="2" destOrd="0" presId="urn:microsoft.com/office/officeart/2005/8/layout/radial5"/>
    <dgm:cxn modelId="{2C7BD9E3-9625-44DB-B11A-6E464CFBFA4C}" type="presParOf" srcId="{E396B1C5-59EB-457C-9D75-684A9AAAB222}" destId="{3C339265-CFB1-4548-BB8F-B08A2433396E}" srcOrd="3" destOrd="0" presId="urn:microsoft.com/office/officeart/2005/8/layout/radial5"/>
    <dgm:cxn modelId="{95690487-61A0-4E4E-83F1-7B174C5BB932}" type="presParOf" srcId="{3C339265-CFB1-4548-BB8F-B08A2433396E}" destId="{3FD1CDCB-8B55-4BEE-8370-06E03E54E16F}" srcOrd="0" destOrd="0" presId="urn:microsoft.com/office/officeart/2005/8/layout/radial5"/>
    <dgm:cxn modelId="{0FF7855D-886F-4F7D-AABE-ADFE4D4774CD}" type="presParOf" srcId="{E396B1C5-59EB-457C-9D75-684A9AAAB222}" destId="{7F895E3B-F5C3-4037-95D3-1BEF8A23A02D}" srcOrd="4" destOrd="0" presId="urn:microsoft.com/office/officeart/2005/8/layout/radial5"/>
    <dgm:cxn modelId="{30CE03CE-21D0-4D14-B7FC-E94EF535DB83}" type="presParOf" srcId="{E396B1C5-59EB-457C-9D75-684A9AAAB222}" destId="{BBE14EE6-2484-45E6-82C9-180AF4A72589}" srcOrd="5" destOrd="0" presId="urn:microsoft.com/office/officeart/2005/8/layout/radial5"/>
    <dgm:cxn modelId="{AFFE1E43-81F1-4E74-8745-4CC67D3E798F}" type="presParOf" srcId="{BBE14EE6-2484-45E6-82C9-180AF4A72589}" destId="{DD3FBA70-EE66-49D1-B142-45737BEB5826}" srcOrd="0" destOrd="0" presId="urn:microsoft.com/office/officeart/2005/8/layout/radial5"/>
    <dgm:cxn modelId="{1954EBA7-A530-4CEA-A996-F774C4AE5A8E}" type="presParOf" srcId="{E396B1C5-59EB-457C-9D75-684A9AAAB222}" destId="{6CB10C69-ADD5-4CA1-814F-D79B697822F7}" srcOrd="6" destOrd="0" presId="urn:microsoft.com/office/officeart/2005/8/layout/radial5"/>
    <dgm:cxn modelId="{99E46D42-01FB-4DFE-AED7-B0CB47290430}" type="presParOf" srcId="{E396B1C5-59EB-457C-9D75-684A9AAAB222}" destId="{8BF1734C-0BC5-4B9E-9A2D-57697C9D0EED}" srcOrd="7" destOrd="0" presId="urn:microsoft.com/office/officeart/2005/8/layout/radial5"/>
    <dgm:cxn modelId="{AEE9B0E3-64E3-47CD-9528-5370245365EC}" type="presParOf" srcId="{8BF1734C-0BC5-4B9E-9A2D-57697C9D0EED}" destId="{9D86A2EA-35B8-4349-9977-74A32EBB2F65}" srcOrd="0" destOrd="0" presId="urn:microsoft.com/office/officeart/2005/8/layout/radial5"/>
    <dgm:cxn modelId="{DEEF1266-FDFE-4256-B284-3E699D31E30D}" type="presParOf" srcId="{E396B1C5-59EB-457C-9D75-684A9AAAB222}" destId="{AB1C14CC-F808-46F4-A7C4-9BA9DC21EBCC}" srcOrd="8" destOrd="0" presId="urn:microsoft.com/office/officeart/2005/8/layout/radial5"/>
    <dgm:cxn modelId="{2AAB275A-65A8-4A2B-BCD6-2015FA76CACF}" type="presParOf" srcId="{E396B1C5-59EB-457C-9D75-684A9AAAB222}" destId="{A56D5179-22EC-424F-8FA8-87969914CB9C}" srcOrd="9" destOrd="0" presId="urn:microsoft.com/office/officeart/2005/8/layout/radial5"/>
    <dgm:cxn modelId="{58CD249E-A55F-4F7E-9865-49811397C780}" type="presParOf" srcId="{A56D5179-22EC-424F-8FA8-87969914CB9C}" destId="{4B135A3E-E621-4E2A-9995-C4AED2C9E241}" srcOrd="0" destOrd="0" presId="urn:microsoft.com/office/officeart/2005/8/layout/radial5"/>
    <dgm:cxn modelId="{030DAEE3-4031-4C04-A3DA-0E58B77ADDA6}" type="presParOf" srcId="{E396B1C5-59EB-457C-9D75-684A9AAAB222}" destId="{16A3E87E-1EA2-41DF-A763-F130C069F5E9}" srcOrd="10" destOrd="0" presId="urn:microsoft.com/office/officeart/2005/8/layout/radial5"/>
    <dgm:cxn modelId="{53CBB76F-FD45-4812-9B9B-36DA7850076B}" type="presParOf" srcId="{E396B1C5-59EB-457C-9D75-684A9AAAB222}" destId="{BA1F83FB-CB64-431D-BC74-ABF01DEF5C0D}" srcOrd="11" destOrd="0" presId="urn:microsoft.com/office/officeart/2005/8/layout/radial5"/>
    <dgm:cxn modelId="{60F7DE7C-0BAC-401B-AFAC-2C729B17E272}" type="presParOf" srcId="{BA1F83FB-CB64-431D-BC74-ABF01DEF5C0D}" destId="{CDA7CBCE-68C7-4E43-A5E4-2124228A170A}" srcOrd="0" destOrd="0" presId="urn:microsoft.com/office/officeart/2005/8/layout/radial5"/>
    <dgm:cxn modelId="{75F4D418-66FF-48AA-81EF-9560C113BFF7}" type="presParOf" srcId="{E396B1C5-59EB-457C-9D75-684A9AAAB222}" destId="{63D59F8B-59CB-4385-9CE2-548D2617830F}" srcOrd="12" destOrd="0" presId="urn:microsoft.com/office/officeart/2005/8/layout/radial5"/>
    <dgm:cxn modelId="{8649D970-CB59-493D-B379-24E4437D4CE5}" type="presParOf" srcId="{E396B1C5-59EB-457C-9D75-684A9AAAB222}" destId="{F1B49E4A-D038-4A16-A0B9-1F732E18C2BF}" srcOrd="13" destOrd="0" presId="urn:microsoft.com/office/officeart/2005/8/layout/radial5"/>
    <dgm:cxn modelId="{E68A91E5-F14F-4C3E-A3B7-FC2F3F50A616}" type="presParOf" srcId="{F1B49E4A-D038-4A16-A0B9-1F732E18C2BF}" destId="{B99D3E84-C155-42DF-8953-06BE40E2F6DE}" srcOrd="0" destOrd="0" presId="urn:microsoft.com/office/officeart/2005/8/layout/radial5"/>
    <dgm:cxn modelId="{9C024184-C154-4252-A658-74143DA3A535}" type="presParOf" srcId="{E396B1C5-59EB-457C-9D75-684A9AAAB222}" destId="{B7A8DE7E-C489-40B8-A02E-2A5CDB809B37}" srcOrd="14" destOrd="0" presId="urn:microsoft.com/office/officeart/2005/8/layout/radial5"/>
    <dgm:cxn modelId="{73FA7F15-21A8-4285-A578-4A7CF4D521CA}" type="presParOf" srcId="{E396B1C5-59EB-457C-9D75-684A9AAAB222}" destId="{C77DE5A9-B61C-419F-94C2-DEAA1B3DCC10}" srcOrd="15" destOrd="0" presId="urn:microsoft.com/office/officeart/2005/8/layout/radial5"/>
    <dgm:cxn modelId="{E0511A56-1E5D-4547-B837-815FA1F76803}" type="presParOf" srcId="{C77DE5A9-B61C-419F-94C2-DEAA1B3DCC10}" destId="{159DE060-D604-4256-B191-80194D1BC919}" srcOrd="0" destOrd="0" presId="urn:microsoft.com/office/officeart/2005/8/layout/radial5"/>
    <dgm:cxn modelId="{0F6005D4-026D-44F2-BE3B-5AE2A8294CF5}" type="presParOf" srcId="{E396B1C5-59EB-457C-9D75-684A9AAAB222}" destId="{7074CA1C-3F4A-42E9-9727-3271737287AE}" srcOrd="16" destOrd="0" presId="urn:microsoft.com/office/officeart/2005/8/layout/radial5"/>
    <dgm:cxn modelId="{A07FE685-EAFC-444F-B15B-ABF4EEE0F9DC}" type="presParOf" srcId="{E396B1C5-59EB-457C-9D75-684A9AAAB222}" destId="{45FDF236-1CD0-4672-9316-BE8040AFF2CE}" srcOrd="17" destOrd="0" presId="urn:microsoft.com/office/officeart/2005/8/layout/radial5"/>
    <dgm:cxn modelId="{2690B305-B697-47C0-9D37-DA7C72738A37}" type="presParOf" srcId="{45FDF236-1CD0-4672-9316-BE8040AFF2CE}" destId="{E46E509B-670E-48CA-B316-0FBFA804F37D}" srcOrd="0" destOrd="0" presId="urn:microsoft.com/office/officeart/2005/8/layout/radial5"/>
    <dgm:cxn modelId="{324862A4-E6C9-4D28-8DCB-732444F7C8A0}" type="presParOf" srcId="{E396B1C5-59EB-457C-9D75-684A9AAAB222}" destId="{0AABDC67-084A-4F07-8DE3-96A0D0350AA2}"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7BA775-D251-48A5-B538-5BCEA431150B}"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it-IT"/>
        </a:p>
      </dgm:t>
    </dgm:pt>
    <dgm:pt modelId="{9A5DFC0B-F7C5-44F8-8C52-E9CCE3EA0782}">
      <dgm:prSet phldrT="[Testo]" custT="1"/>
      <dgm:spPr/>
      <dgm:t>
        <a:bodyPr/>
        <a:lstStyle/>
        <a:p>
          <a:r>
            <a:rPr lang="en-US" sz="2000" b="1" dirty="0" smtClean="0"/>
            <a:t>Providing valuable information for the biodiversity in areas that were not so closely monitored in the past</a:t>
          </a:r>
          <a:endParaRPr lang="it-IT" sz="2000" b="1" dirty="0"/>
        </a:p>
      </dgm:t>
    </dgm:pt>
    <dgm:pt modelId="{5BC6E523-DAA3-4CFF-B414-BEBD5BDDB800}" type="parTrans" cxnId="{050D3200-9DEF-4E10-AB88-0B4AD2EDA274}">
      <dgm:prSet/>
      <dgm:spPr/>
      <dgm:t>
        <a:bodyPr/>
        <a:lstStyle/>
        <a:p>
          <a:endParaRPr lang="it-IT" sz="2000" b="1"/>
        </a:p>
      </dgm:t>
    </dgm:pt>
    <dgm:pt modelId="{C1FB281B-1E91-422C-92DB-EB1D31A78509}" type="sibTrans" cxnId="{050D3200-9DEF-4E10-AB88-0B4AD2EDA274}">
      <dgm:prSet/>
      <dgm:spPr/>
      <dgm:t>
        <a:bodyPr/>
        <a:lstStyle/>
        <a:p>
          <a:endParaRPr lang="it-IT" sz="2000" b="1"/>
        </a:p>
      </dgm:t>
    </dgm:pt>
    <dgm:pt modelId="{50FAE41A-EB1F-48C5-A5EF-292B2C723A47}">
      <dgm:prSet phldrT="[Testo]" custT="1"/>
      <dgm:spPr/>
      <dgm:t>
        <a:bodyPr/>
        <a:lstStyle/>
        <a:p>
          <a:r>
            <a:rPr lang="en-US" sz="2000" b="1" dirty="0" smtClean="0"/>
            <a:t>Helping local and national authorities to make well-informed decisions about protection plans, reserve policies, and future </a:t>
          </a:r>
          <a:r>
            <a:rPr lang="en-US" sz="2000" b="1" smtClean="0"/>
            <a:t>land-use practices</a:t>
          </a:r>
          <a:endParaRPr lang="it-IT" sz="2000" b="1" dirty="0"/>
        </a:p>
      </dgm:t>
    </dgm:pt>
    <dgm:pt modelId="{957A3321-9B7F-441D-A499-44D941361932}" type="parTrans" cxnId="{F774CFB1-48C8-4562-81BB-E128481A48B1}">
      <dgm:prSet/>
      <dgm:spPr/>
      <dgm:t>
        <a:bodyPr/>
        <a:lstStyle/>
        <a:p>
          <a:endParaRPr lang="it-IT" sz="2000" b="1"/>
        </a:p>
      </dgm:t>
    </dgm:pt>
    <dgm:pt modelId="{5C786490-2BA4-40E3-B10C-1D946468CE02}" type="sibTrans" cxnId="{F774CFB1-48C8-4562-81BB-E128481A48B1}">
      <dgm:prSet/>
      <dgm:spPr/>
      <dgm:t>
        <a:bodyPr/>
        <a:lstStyle/>
        <a:p>
          <a:endParaRPr lang="it-IT" sz="2000" b="1"/>
        </a:p>
      </dgm:t>
    </dgm:pt>
    <dgm:pt modelId="{6D312979-95B4-4FF7-B553-7E3C3DD3E371}">
      <dgm:prSet phldrT="[Testo]" custT="1"/>
      <dgm:spPr/>
      <dgm:t>
        <a:bodyPr/>
        <a:lstStyle/>
        <a:p>
          <a:r>
            <a:rPr lang="en-US" sz="2000" b="1" dirty="0" smtClean="0"/>
            <a:t>Developing scientific tools for the prediction and prevention of environmental risks</a:t>
          </a:r>
          <a:endParaRPr lang="it-IT" sz="2000" b="1" dirty="0"/>
        </a:p>
      </dgm:t>
    </dgm:pt>
    <dgm:pt modelId="{1093BEFC-61FC-481B-9E12-D73ED257FCE2}" type="parTrans" cxnId="{F73C3662-2AD4-44C8-BF5B-03482A281E26}">
      <dgm:prSet/>
      <dgm:spPr/>
      <dgm:t>
        <a:bodyPr/>
        <a:lstStyle/>
        <a:p>
          <a:endParaRPr lang="it-IT" sz="2000" b="1"/>
        </a:p>
      </dgm:t>
    </dgm:pt>
    <dgm:pt modelId="{94F1D98D-8C78-44D6-B3CD-98B3B8660AE6}" type="sibTrans" cxnId="{F73C3662-2AD4-44C8-BF5B-03482A281E26}">
      <dgm:prSet/>
      <dgm:spPr/>
      <dgm:t>
        <a:bodyPr/>
        <a:lstStyle/>
        <a:p>
          <a:endParaRPr lang="it-IT" sz="2000" b="1"/>
        </a:p>
      </dgm:t>
    </dgm:pt>
    <dgm:pt modelId="{8C1B81E9-6E2A-4668-970C-92AA8D641B3D}">
      <dgm:prSet phldrT="[Testo]" custT="1"/>
      <dgm:spPr/>
      <dgm:t>
        <a:bodyPr/>
        <a:lstStyle/>
        <a:p>
          <a:r>
            <a:rPr lang="en-US" sz="2000" b="1" dirty="0" smtClean="0"/>
            <a:t> Stimulating citizens to be actively involved in the protection of the environment</a:t>
          </a:r>
          <a:endParaRPr lang="it-IT" sz="2000" b="1" dirty="0"/>
        </a:p>
      </dgm:t>
    </dgm:pt>
    <dgm:pt modelId="{4AABCCED-2924-480D-91B5-57DB05536712}" type="parTrans" cxnId="{CAC7159B-1607-493A-A2BF-2FB22B9CF3FD}">
      <dgm:prSet/>
      <dgm:spPr/>
      <dgm:t>
        <a:bodyPr/>
        <a:lstStyle/>
        <a:p>
          <a:endParaRPr lang="it-IT" sz="2000" b="1"/>
        </a:p>
      </dgm:t>
    </dgm:pt>
    <dgm:pt modelId="{5C3110E4-26A5-4ECD-846D-3E5E0E104C45}" type="sibTrans" cxnId="{CAC7159B-1607-493A-A2BF-2FB22B9CF3FD}">
      <dgm:prSet/>
      <dgm:spPr/>
      <dgm:t>
        <a:bodyPr/>
        <a:lstStyle/>
        <a:p>
          <a:endParaRPr lang="it-IT" sz="2000" b="1"/>
        </a:p>
      </dgm:t>
    </dgm:pt>
    <dgm:pt modelId="{13ADEB84-9EF5-4D2C-A6DA-337E7AE5F132}">
      <dgm:prSet phldrT="[Testo]" custT="1"/>
      <dgm:spPr/>
      <dgm:t>
        <a:bodyPr/>
        <a:lstStyle/>
        <a:p>
          <a:r>
            <a:rPr lang="en-US" sz="2000" b="1" dirty="0" smtClean="0"/>
            <a:t>Promoting a sustainable model of tourist development in environmental sensitive areas.</a:t>
          </a:r>
          <a:endParaRPr lang="it-IT" sz="2000" b="1" dirty="0"/>
        </a:p>
      </dgm:t>
    </dgm:pt>
    <dgm:pt modelId="{E907632E-DA0A-4566-B7B3-AE6365E5B458}" type="parTrans" cxnId="{3BBD7D7A-8BBB-436B-ADA8-BB1D20AF873F}">
      <dgm:prSet/>
      <dgm:spPr/>
      <dgm:t>
        <a:bodyPr/>
        <a:lstStyle/>
        <a:p>
          <a:endParaRPr lang="it-IT" sz="2000" b="1"/>
        </a:p>
      </dgm:t>
    </dgm:pt>
    <dgm:pt modelId="{17B4B72F-412C-4657-B8AD-4A26774BC3B6}" type="sibTrans" cxnId="{3BBD7D7A-8BBB-436B-ADA8-BB1D20AF873F}">
      <dgm:prSet/>
      <dgm:spPr/>
      <dgm:t>
        <a:bodyPr/>
        <a:lstStyle/>
        <a:p>
          <a:endParaRPr lang="it-IT" sz="2000" b="1"/>
        </a:p>
      </dgm:t>
    </dgm:pt>
    <dgm:pt modelId="{3FD2FC7E-D087-4126-9A12-236C8660C751}" type="pres">
      <dgm:prSet presAssocID="{187BA775-D251-48A5-B538-5BCEA431150B}" presName="linear" presStyleCnt="0">
        <dgm:presLayoutVars>
          <dgm:dir/>
          <dgm:animLvl val="lvl"/>
          <dgm:resizeHandles val="exact"/>
        </dgm:presLayoutVars>
      </dgm:prSet>
      <dgm:spPr/>
      <dgm:t>
        <a:bodyPr/>
        <a:lstStyle/>
        <a:p>
          <a:endParaRPr lang="it-IT"/>
        </a:p>
      </dgm:t>
    </dgm:pt>
    <dgm:pt modelId="{3883A4B5-4E2A-472B-8CE5-F792605547EC}" type="pres">
      <dgm:prSet presAssocID="{9A5DFC0B-F7C5-44F8-8C52-E9CCE3EA0782}" presName="parentLin" presStyleCnt="0"/>
      <dgm:spPr/>
      <dgm:t>
        <a:bodyPr/>
        <a:lstStyle/>
        <a:p>
          <a:endParaRPr lang="it-IT"/>
        </a:p>
      </dgm:t>
    </dgm:pt>
    <dgm:pt modelId="{4B23C21D-B2FC-4A7D-9631-85AE8BFCB441}" type="pres">
      <dgm:prSet presAssocID="{9A5DFC0B-F7C5-44F8-8C52-E9CCE3EA0782}" presName="parentLeftMargin" presStyleLbl="node1" presStyleIdx="0" presStyleCnt="5"/>
      <dgm:spPr/>
      <dgm:t>
        <a:bodyPr/>
        <a:lstStyle/>
        <a:p>
          <a:endParaRPr lang="it-IT"/>
        </a:p>
      </dgm:t>
    </dgm:pt>
    <dgm:pt modelId="{AA577380-A4FC-49AF-814D-A2AD95BA212D}" type="pres">
      <dgm:prSet presAssocID="{9A5DFC0B-F7C5-44F8-8C52-E9CCE3EA0782}" presName="parentText" presStyleLbl="node1" presStyleIdx="0" presStyleCnt="5" custScaleX="104526" custScaleY="160351">
        <dgm:presLayoutVars>
          <dgm:chMax val="0"/>
          <dgm:bulletEnabled val="1"/>
        </dgm:presLayoutVars>
      </dgm:prSet>
      <dgm:spPr/>
      <dgm:t>
        <a:bodyPr/>
        <a:lstStyle/>
        <a:p>
          <a:endParaRPr lang="it-IT"/>
        </a:p>
      </dgm:t>
    </dgm:pt>
    <dgm:pt modelId="{8EC7564C-9905-4B4E-9E62-1F94E3D0672C}" type="pres">
      <dgm:prSet presAssocID="{9A5DFC0B-F7C5-44F8-8C52-E9CCE3EA0782}" presName="negativeSpace" presStyleCnt="0"/>
      <dgm:spPr/>
      <dgm:t>
        <a:bodyPr/>
        <a:lstStyle/>
        <a:p>
          <a:endParaRPr lang="it-IT"/>
        </a:p>
      </dgm:t>
    </dgm:pt>
    <dgm:pt modelId="{5C430311-A8DE-4C4D-9464-1C2CF4C6ACC4}" type="pres">
      <dgm:prSet presAssocID="{9A5DFC0B-F7C5-44F8-8C52-E9CCE3EA0782}" presName="childText" presStyleLbl="conFgAcc1" presStyleIdx="0" presStyleCnt="5">
        <dgm:presLayoutVars>
          <dgm:bulletEnabled val="1"/>
        </dgm:presLayoutVars>
      </dgm:prSet>
      <dgm:spPr/>
      <dgm:t>
        <a:bodyPr/>
        <a:lstStyle/>
        <a:p>
          <a:endParaRPr lang="it-IT"/>
        </a:p>
      </dgm:t>
    </dgm:pt>
    <dgm:pt modelId="{1FBB738D-77B4-4B07-86FD-24332A37A870}" type="pres">
      <dgm:prSet presAssocID="{C1FB281B-1E91-422C-92DB-EB1D31A78509}" presName="spaceBetweenRectangles" presStyleCnt="0"/>
      <dgm:spPr/>
      <dgm:t>
        <a:bodyPr/>
        <a:lstStyle/>
        <a:p>
          <a:endParaRPr lang="it-IT"/>
        </a:p>
      </dgm:t>
    </dgm:pt>
    <dgm:pt modelId="{D7ABBA9D-844B-471C-A368-0FD67B331E13}" type="pres">
      <dgm:prSet presAssocID="{50FAE41A-EB1F-48C5-A5EF-292B2C723A47}" presName="parentLin" presStyleCnt="0"/>
      <dgm:spPr/>
      <dgm:t>
        <a:bodyPr/>
        <a:lstStyle/>
        <a:p>
          <a:endParaRPr lang="it-IT"/>
        </a:p>
      </dgm:t>
    </dgm:pt>
    <dgm:pt modelId="{1BA833CA-C90A-49FF-AC9B-13FE32B9FE1D}" type="pres">
      <dgm:prSet presAssocID="{50FAE41A-EB1F-48C5-A5EF-292B2C723A47}" presName="parentLeftMargin" presStyleLbl="node1" presStyleIdx="0" presStyleCnt="5"/>
      <dgm:spPr/>
      <dgm:t>
        <a:bodyPr/>
        <a:lstStyle/>
        <a:p>
          <a:endParaRPr lang="it-IT"/>
        </a:p>
      </dgm:t>
    </dgm:pt>
    <dgm:pt modelId="{0F53A79D-03A3-467A-AD92-ACCCCB32339A}" type="pres">
      <dgm:prSet presAssocID="{50FAE41A-EB1F-48C5-A5EF-292B2C723A47}" presName="parentText" presStyleLbl="node1" presStyleIdx="1" presStyleCnt="5" custScaleX="114867" custScaleY="190131">
        <dgm:presLayoutVars>
          <dgm:chMax val="0"/>
          <dgm:bulletEnabled val="1"/>
        </dgm:presLayoutVars>
      </dgm:prSet>
      <dgm:spPr/>
      <dgm:t>
        <a:bodyPr/>
        <a:lstStyle/>
        <a:p>
          <a:endParaRPr lang="it-IT"/>
        </a:p>
      </dgm:t>
    </dgm:pt>
    <dgm:pt modelId="{7A8E5C2E-D386-44DF-B20E-8B3C5D1E685B}" type="pres">
      <dgm:prSet presAssocID="{50FAE41A-EB1F-48C5-A5EF-292B2C723A47}" presName="negativeSpace" presStyleCnt="0"/>
      <dgm:spPr/>
      <dgm:t>
        <a:bodyPr/>
        <a:lstStyle/>
        <a:p>
          <a:endParaRPr lang="it-IT"/>
        </a:p>
      </dgm:t>
    </dgm:pt>
    <dgm:pt modelId="{79A3CEF0-2006-41BA-B2B7-922216781E2B}" type="pres">
      <dgm:prSet presAssocID="{50FAE41A-EB1F-48C5-A5EF-292B2C723A47}" presName="childText" presStyleLbl="conFgAcc1" presStyleIdx="1" presStyleCnt="5">
        <dgm:presLayoutVars>
          <dgm:bulletEnabled val="1"/>
        </dgm:presLayoutVars>
      </dgm:prSet>
      <dgm:spPr/>
      <dgm:t>
        <a:bodyPr/>
        <a:lstStyle/>
        <a:p>
          <a:endParaRPr lang="it-IT"/>
        </a:p>
      </dgm:t>
    </dgm:pt>
    <dgm:pt modelId="{A393106F-39BD-451D-AE5A-7805235B71B8}" type="pres">
      <dgm:prSet presAssocID="{5C786490-2BA4-40E3-B10C-1D946468CE02}" presName="spaceBetweenRectangles" presStyleCnt="0"/>
      <dgm:spPr/>
      <dgm:t>
        <a:bodyPr/>
        <a:lstStyle/>
        <a:p>
          <a:endParaRPr lang="it-IT"/>
        </a:p>
      </dgm:t>
    </dgm:pt>
    <dgm:pt modelId="{1F399726-72AF-40D9-8956-137EA2A4AB68}" type="pres">
      <dgm:prSet presAssocID="{6D312979-95B4-4FF7-B553-7E3C3DD3E371}" presName="parentLin" presStyleCnt="0"/>
      <dgm:spPr/>
      <dgm:t>
        <a:bodyPr/>
        <a:lstStyle/>
        <a:p>
          <a:endParaRPr lang="it-IT"/>
        </a:p>
      </dgm:t>
    </dgm:pt>
    <dgm:pt modelId="{A235C168-2F52-4FA4-91A4-FE69D7C59F24}" type="pres">
      <dgm:prSet presAssocID="{6D312979-95B4-4FF7-B553-7E3C3DD3E371}" presName="parentLeftMargin" presStyleLbl="node1" presStyleIdx="1" presStyleCnt="5"/>
      <dgm:spPr/>
      <dgm:t>
        <a:bodyPr/>
        <a:lstStyle/>
        <a:p>
          <a:endParaRPr lang="it-IT"/>
        </a:p>
      </dgm:t>
    </dgm:pt>
    <dgm:pt modelId="{6B89BA2F-633E-4720-B4C2-96AD1FC68B6A}" type="pres">
      <dgm:prSet presAssocID="{6D312979-95B4-4FF7-B553-7E3C3DD3E371}" presName="parentText" presStyleLbl="node1" presStyleIdx="2" presStyleCnt="5" custScaleX="106482" custScaleY="136734">
        <dgm:presLayoutVars>
          <dgm:chMax val="0"/>
          <dgm:bulletEnabled val="1"/>
        </dgm:presLayoutVars>
      </dgm:prSet>
      <dgm:spPr/>
      <dgm:t>
        <a:bodyPr/>
        <a:lstStyle/>
        <a:p>
          <a:endParaRPr lang="it-IT"/>
        </a:p>
      </dgm:t>
    </dgm:pt>
    <dgm:pt modelId="{C1BAFD21-8A80-4363-9E0D-7291DAD5B86B}" type="pres">
      <dgm:prSet presAssocID="{6D312979-95B4-4FF7-B553-7E3C3DD3E371}" presName="negativeSpace" presStyleCnt="0"/>
      <dgm:spPr/>
      <dgm:t>
        <a:bodyPr/>
        <a:lstStyle/>
        <a:p>
          <a:endParaRPr lang="it-IT"/>
        </a:p>
      </dgm:t>
    </dgm:pt>
    <dgm:pt modelId="{FD673CF6-63E4-483B-8A1A-80B9E815F921}" type="pres">
      <dgm:prSet presAssocID="{6D312979-95B4-4FF7-B553-7E3C3DD3E371}" presName="childText" presStyleLbl="conFgAcc1" presStyleIdx="2" presStyleCnt="5">
        <dgm:presLayoutVars>
          <dgm:bulletEnabled val="1"/>
        </dgm:presLayoutVars>
      </dgm:prSet>
      <dgm:spPr/>
      <dgm:t>
        <a:bodyPr/>
        <a:lstStyle/>
        <a:p>
          <a:endParaRPr lang="it-IT"/>
        </a:p>
      </dgm:t>
    </dgm:pt>
    <dgm:pt modelId="{38104C3E-18E7-46B3-A67E-CB7850AA4F0B}" type="pres">
      <dgm:prSet presAssocID="{94F1D98D-8C78-44D6-B3CD-98B3B8660AE6}" presName="spaceBetweenRectangles" presStyleCnt="0"/>
      <dgm:spPr/>
      <dgm:t>
        <a:bodyPr/>
        <a:lstStyle/>
        <a:p>
          <a:endParaRPr lang="it-IT"/>
        </a:p>
      </dgm:t>
    </dgm:pt>
    <dgm:pt modelId="{5F9E76DF-13E2-4878-BE22-CF8DAC37DEF9}" type="pres">
      <dgm:prSet presAssocID="{8C1B81E9-6E2A-4668-970C-92AA8D641B3D}" presName="parentLin" presStyleCnt="0"/>
      <dgm:spPr/>
      <dgm:t>
        <a:bodyPr/>
        <a:lstStyle/>
        <a:p>
          <a:endParaRPr lang="it-IT"/>
        </a:p>
      </dgm:t>
    </dgm:pt>
    <dgm:pt modelId="{04ED6F9E-A436-4095-81E7-2BFDE356730D}" type="pres">
      <dgm:prSet presAssocID="{8C1B81E9-6E2A-4668-970C-92AA8D641B3D}" presName="parentLeftMargin" presStyleLbl="node1" presStyleIdx="2" presStyleCnt="5"/>
      <dgm:spPr/>
      <dgm:t>
        <a:bodyPr/>
        <a:lstStyle/>
        <a:p>
          <a:endParaRPr lang="it-IT"/>
        </a:p>
      </dgm:t>
    </dgm:pt>
    <dgm:pt modelId="{5B1D0C21-7256-4A29-8AA2-A79380A96B2A}" type="pres">
      <dgm:prSet presAssocID="{8C1B81E9-6E2A-4668-970C-92AA8D641B3D}" presName="parentText" presStyleLbl="node1" presStyleIdx="3" presStyleCnt="5" custScaleX="106091" custScaleY="150481">
        <dgm:presLayoutVars>
          <dgm:chMax val="0"/>
          <dgm:bulletEnabled val="1"/>
        </dgm:presLayoutVars>
      </dgm:prSet>
      <dgm:spPr/>
      <dgm:t>
        <a:bodyPr/>
        <a:lstStyle/>
        <a:p>
          <a:endParaRPr lang="it-IT"/>
        </a:p>
      </dgm:t>
    </dgm:pt>
    <dgm:pt modelId="{A65F1B02-D8B5-4ED8-A9A2-D0A964CEF414}" type="pres">
      <dgm:prSet presAssocID="{8C1B81E9-6E2A-4668-970C-92AA8D641B3D}" presName="negativeSpace" presStyleCnt="0"/>
      <dgm:spPr/>
      <dgm:t>
        <a:bodyPr/>
        <a:lstStyle/>
        <a:p>
          <a:endParaRPr lang="it-IT"/>
        </a:p>
      </dgm:t>
    </dgm:pt>
    <dgm:pt modelId="{1AC4EB2B-447E-438A-A167-59EBE276E964}" type="pres">
      <dgm:prSet presAssocID="{8C1B81E9-6E2A-4668-970C-92AA8D641B3D}" presName="childText" presStyleLbl="conFgAcc1" presStyleIdx="3" presStyleCnt="5">
        <dgm:presLayoutVars>
          <dgm:bulletEnabled val="1"/>
        </dgm:presLayoutVars>
      </dgm:prSet>
      <dgm:spPr/>
      <dgm:t>
        <a:bodyPr/>
        <a:lstStyle/>
        <a:p>
          <a:endParaRPr lang="it-IT"/>
        </a:p>
      </dgm:t>
    </dgm:pt>
    <dgm:pt modelId="{66F4BAB8-F208-4B55-AF51-822A7B3581BD}" type="pres">
      <dgm:prSet presAssocID="{5C3110E4-26A5-4ECD-846D-3E5E0E104C45}" presName="spaceBetweenRectangles" presStyleCnt="0"/>
      <dgm:spPr/>
      <dgm:t>
        <a:bodyPr/>
        <a:lstStyle/>
        <a:p>
          <a:endParaRPr lang="it-IT"/>
        </a:p>
      </dgm:t>
    </dgm:pt>
    <dgm:pt modelId="{73B90F25-1527-484B-ABB1-EB4C74B6B2E9}" type="pres">
      <dgm:prSet presAssocID="{13ADEB84-9EF5-4D2C-A6DA-337E7AE5F132}" presName="parentLin" presStyleCnt="0"/>
      <dgm:spPr/>
      <dgm:t>
        <a:bodyPr/>
        <a:lstStyle/>
        <a:p>
          <a:endParaRPr lang="it-IT"/>
        </a:p>
      </dgm:t>
    </dgm:pt>
    <dgm:pt modelId="{312C5AE6-17D7-49CD-8862-9FF73C87C53B}" type="pres">
      <dgm:prSet presAssocID="{13ADEB84-9EF5-4D2C-A6DA-337E7AE5F132}" presName="parentLeftMargin" presStyleLbl="node1" presStyleIdx="3" presStyleCnt="5"/>
      <dgm:spPr/>
      <dgm:t>
        <a:bodyPr/>
        <a:lstStyle/>
        <a:p>
          <a:endParaRPr lang="it-IT"/>
        </a:p>
      </dgm:t>
    </dgm:pt>
    <dgm:pt modelId="{8D17CBCE-32C9-4BB2-8157-CA36EFF82F2A}" type="pres">
      <dgm:prSet presAssocID="{13ADEB84-9EF5-4D2C-A6DA-337E7AE5F132}" presName="parentText" presStyleLbl="node1" presStyleIdx="4" presStyleCnt="5" custScaleX="107265" custScaleY="195205">
        <dgm:presLayoutVars>
          <dgm:chMax val="0"/>
          <dgm:bulletEnabled val="1"/>
        </dgm:presLayoutVars>
      </dgm:prSet>
      <dgm:spPr/>
      <dgm:t>
        <a:bodyPr/>
        <a:lstStyle/>
        <a:p>
          <a:endParaRPr lang="it-IT"/>
        </a:p>
      </dgm:t>
    </dgm:pt>
    <dgm:pt modelId="{F8F1E823-DE4B-40EF-ADD0-7D1841C05DEA}" type="pres">
      <dgm:prSet presAssocID="{13ADEB84-9EF5-4D2C-A6DA-337E7AE5F132}" presName="negativeSpace" presStyleCnt="0"/>
      <dgm:spPr/>
      <dgm:t>
        <a:bodyPr/>
        <a:lstStyle/>
        <a:p>
          <a:endParaRPr lang="it-IT"/>
        </a:p>
      </dgm:t>
    </dgm:pt>
    <dgm:pt modelId="{3937EE74-EF01-4CFF-9A67-83DDCDBB1D87}" type="pres">
      <dgm:prSet presAssocID="{13ADEB84-9EF5-4D2C-A6DA-337E7AE5F132}" presName="childText" presStyleLbl="conFgAcc1" presStyleIdx="4" presStyleCnt="5">
        <dgm:presLayoutVars>
          <dgm:bulletEnabled val="1"/>
        </dgm:presLayoutVars>
      </dgm:prSet>
      <dgm:spPr/>
      <dgm:t>
        <a:bodyPr/>
        <a:lstStyle/>
        <a:p>
          <a:endParaRPr lang="it-IT"/>
        </a:p>
      </dgm:t>
    </dgm:pt>
  </dgm:ptLst>
  <dgm:cxnLst>
    <dgm:cxn modelId="{BE2074F0-7DA9-4834-B841-43CC5862DD68}" type="presOf" srcId="{9A5DFC0B-F7C5-44F8-8C52-E9CCE3EA0782}" destId="{AA577380-A4FC-49AF-814D-A2AD95BA212D}" srcOrd="1" destOrd="0" presId="urn:microsoft.com/office/officeart/2005/8/layout/list1"/>
    <dgm:cxn modelId="{2F196073-9162-48B2-BAB7-25B56D74EB03}" type="presOf" srcId="{6D312979-95B4-4FF7-B553-7E3C3DD3E371}" destId="{A235C168-2F52-4FA4-91A4-FE69D7C59F24}" srcOrd="0" destOrd="0" presId="urn:microsoft.com/office/officeart/2005/8/layout/list1"/>
    <dgm:cxn modelId="{A78504C4-13AE-4AA0-854A-BB56CF386D08}" type="presOf" srcId="{187BA775-D251-48A5-B538-5BCEA431150B}" destId="{3FD2FC7E-D087-4126-9A12-236C8660C751}" srcOrd="0" destOrd="0" presId="urn:microsoft.com/office/officeart/2005/8/layout/list1"/>
    <dgm:cxn modelId="{153BF4C8-8352-406D-8F99-C5D79CEFD020}" type="presOf" srcId="{8C1B81E9-6E2A-4668-970C-92AA8D641B3D}" destId="{5B1D0C21-7256-4A29-8AA2-A79380A96B2A}" srcOrd="1" destOrd="0" presId="urn:microsoft.com/office/officeart/2005/8/layout/list1"/>
    <dgm:cxn modelId="{CAC7159B-1607-493A-A2BF-2FB22B9CF3FD}" srcId="{187BA775-D251-48A5-B538-5BCEA431150B}" destId="{8C1B81E9-6E2A-4668-970C-92AA8D641B3D}" srcOrd="3" destOrd="0" parTransId="{4AABCCED-2924-480D-91B5-57DB05536712}" sibTransId="{5C3110E4-26A5-4ECD-846D-3E5E0E104C45}"/>
    <dgm:cxn modelId="{281DEA7A-DD6C-4141-BD0E-3619B773A1F3}" type="presOf" srcId="{50FAE41A-EB1F-48C5-A5EF-292B2C723A47}" destId="{1BA833CA-C90A-49FF-AC9B-13FE32B9FE1D}" srcOrd="0" destOrd="0" presId="urn:microsoft.com/office/officeart/2005/8/layout/list1"/>
    <dgm:cxn modelId="{F73C3662-2AD4-44C8-BF5B-03482A281E26}" srcId="{187BA775-D251-48A5-B538-5BCEA431150B}" destId="{6D312979-95B4-4FF7-B553-7E3C3DD3E371}" srcOrd="2" destOrd="0" parTransId="{1093BEFC-61FC-481B-9E12-D73ED257FCE2}" sibTransId="{94F1D98D-8C78-44D6-B3CD-98B3B8660AE6}"/>
    <dgm:cxn modelId="{7354D235-D940-4286-AA34-3FC34FBBF68A}" type="presOf" srcId="{8C1B81E9-6E2A-4668-970C-92AA8D641B3D}" destId="{04ED6F9E-A436-4095-81E7-2BFDE356730D}" srcOrd="0" destOrd="0" presId="urn:microsoft.com/office/officeart/2005/8/layout/list1"/>
    <dgm:cxn modelId="{F774CFB1-48C8-4562-81BB-E128481A48B1}" srcId="{187BA775-D251-48A5-B538-5BCEA431150B}" destId="{50FAE41A-EB1F-48C5-A5EF-292B2C723A47}" srcOrd="1" destOrd="0" parTransId="{957A3321-9B7F-441D-A499-44D941361932}" sibTransId="{5C786490-2BA4-40E3-B10C-1D946468CE02}"/>
    <dgm:cxn modelId="{3BBD7D7A-8BBB-436B-ADA8-BB1D20AF873F}" srcId="{187BA775-D251-48A5-B538-5BCEA431150B}" destId="{13ADEB84-9EF5-4D2C-A6DA-337E7AE5F132}" srcOrd="4" destOrd="0" parTransId="{E907632E-DA0A-4566-B7B3-AE6365E5B458}" sibTransId="{17B4B72F-412C-4657-B8AD-4A26774BC3B6}"/>
    <dgm:cxn modelId="{9A7678A1-3319-4180-B100-013A5CDAAC5B}" type="presOf" srcId="{9A5DFC0B-F7C5-44F8-8C52-E9CCE3EA0782}" destId="{4B23C21D-B2FC-4A7D-9631-85AE8BFCB441}" srcOrd="0" destOrd="0" presId="urn:microsoft.com/office/officeart/2005/8/layout/list1"/>
    <dgm:cxn modelId="{045FDE94-11A4-4977-AA25-B5244C410965}" type="presOf" srcId="{50FAE41A-EB1F-48C5-A5EF-292B2C723A47}" destId="{0F53A79D-03A3-467A-AD92-ACCCCB32339A}" srcOrd="1" destOrd="0" presId="urn:microsoft.com/office/officeart/2005/8/layout/list1"/>
    <dgm:cxn modelId="{EDB2EAD5-D1F2-4BFC-BB28-35CD8D032002}" type="presOf" srcId="{6D312979-95B4-4FF7-B553-7E3C3DD3E371}" destId="{6B89BA2F-633E-4720-B4C2-96AD1FC68B6A}" srcOrd="1" destOrd="0" presId="urn:microsoft.com/office/officeart/2005/8/layout/list1"/>
    <dgm:cxn modelId="{C9B047A1-C4B0-4EF1-980C-D6F8C39F29B2}" type="presOf" srcId="{13ADEB84-9EF5-4D2C-A6DA-337E7AE5F132}" destId="{312C5AE6-17D7-49CD-8862-9FF73C87C53B}" srcOrd="0" destOrd="0" presId="urn:microsoft.com/office/officeart/2005/8/layout/list1"/>
    <dgm:cxn modelId="{050D3200-9DEF-4E10-AB88-0B4AD2EDA274}" srcId="{187BA775-D251-48A5-B538-5BCEA431150B}" destId="{9A5DFC0B-F7C5-44F8-8C52-E9CCE3EA0782}" srcOrd="0" destOrd="0" parTransId="{5BC6E523-DAA3-4CFF-B414-BEBD5BDDB800}" sibTransId="{C1FB281B-1E91-422C-92DB-EB1D31A78509}"/>
    <dgm:cxn modelId="{1D9CFD1F-9556-4A5D-BB12-248BBBD1F4CD}" type="presOf" srcId="{13ADEB84-9EF5-4D2C-A6DA-337E7AE5F132}" destId="{8D17CBCE-32C9-4BB2-8157-CA36EFF82F2A}" srcOrd="1" destOrd="0" presId="urn:microsoft.com/office/officeart/2005/8/layout/list1"/>
    <dgm:cxn modelId="{F606326E-1893-4082-A34D-48947E18EE45}" type="presParOf" srcId="{3FD2FC7E-D087-4126-9A12-236C8660C751}" destId="{3883A4B5-4E2A-472B-8CE5-F792605547EC}" srcOrd="0" destOrd="0" presId="urn:microsoft.com/office/officeart/2005/8/layout/list1"/>
    <dgm:cxn modelId="{113D18CC-5062-4578-B82D-6633583C0561}" type="presParOf" srcId="{3883A4B5-4E2A-472B-8CE5-F792605547EC}" destId="{4B23C21D-B2FC-4A7D-9631-85AE8BFCB441}" srcOrd="0" destOrd="0" presId="urn:microsoft.com/office/officeart/2005/8/layout/list1"/>
    <dgm:cxn modelId="{4F49CC96-3B7D-4773-978C-AA21B1CCC450}" type="presParOf" srcId="{3883A4B5-4E2A-472B-8CE5-F792605547EC}" destId="{AA577380-A4FC-49AF-814D-A2AD95BA212D}" srcOrd="1" destOrd="0" presId="urn:microsoft.com/office/officeart/2005/8/layout/list1"/>
    <dgm:cxn modelId="{824D3936-C178-434D-8BB2-4D27E0A21BD5}" type="presParOf" srcId="{3FD2FC7E-D087-4126-9A12-236C8660C751}" destId="{8EC7564C-9905-4B4E-9E62-1F94E3D0672C}" srcOrd="1" destOrd="0" presId="urn:microsoft.com/office/officeart/2005/8/layout/list1"/>
    <dgm:cxn modelId="{48D31B41-6B7A-4187-8B78-38D8CE3956B6}" type="presParOf" srcId="{3FD2FC7E-D087-4126-9A12-236C8660C751}" destId="{5C430311-A8DE-4C4D-9464-1C2CF4C6ACC4}" srcOrd="2" destOrd="0" presId="urn:microsoft.com/office/officeart/2005/8/layout/list1"/>
    <dgm:cxn modelId="{0BD0D253-5D2A-4D2C-A24E-355F8FC2D381}" type="presParOf" srcId="{3FD2FC7E-D087-4126-9A12-236C8660C751}" destId="{1FBB738D-77B4-4B07-86FD-24332A37A870}" srcOrd="3" destOrd="0" presId="urn:microsoft.com/office/officeart/2005/8/layout/list1"/>
    <dgm:cxn modelId="{9E48162A-1A18-420D-85F5-3EA1E193FAB8}" type="presParOf" srcId="{3FD2FC7E-D087-4126-9A12-236C8660C751}" destId="{D7ABBA9D-844B-471C-A368-0FD67B331E13}" srcOrd="4" destOrd="0" presId="urn:microsoft.com/office/officeart/2005/8/layout/list1"/>
    <dgm:cxn modelId="{8C0551D2-C7A8-4B2C-856F-D3456F66425F}" type="presParOf" srcId="{D7ABBA9D-844B-471C-A368-0FD67B331E13}" destId="{1BA833CA-C90A-49FF-AC9B-13FE32B9FE1D}" srcOrd="0" destOrd="0" presId="urn:microsoft.com/office/officeart/2005/8/layout/list1"/>
    <dgm:cxn modelId="{8977FA91-9638-494B-881A-6BA0E3CC11A8}" type="presParOf" srcId="{D7ABBA9D-844B-471C-A368-0FD67B331E13}" destId="{0F53A79D-03A3-467A-AD92-ACCCCB32339A}" srcOrd="1" destOrd="0" presId="urn:microsoft.com/office/officeart/2005/8/layout/list1"/>
    <dgm:cxn modelId="{75A418C3-6A3C-44CE-A784-B692B067C19F}" type="presParOf" srcId="{3FD2FC7E-D087-4126-9A12-236C8660C751}" destId="{7A8E5C2E-D386-44DF-B20E-8B3C5D1E685B}" srcOrd="5" destOrd="0" presId="urn:microsoft.com/office/officeart/2005/8/layout/list1"/>
    <dgm:cxn modelId="{0F0FD132-2661-45A2-B6DC-DC9769C5432E}" type="presParOf" srcId="{3FD2FC7E-D087-4126-9A12-236C8660C751}" destId="{79A3CEF0-2006-41BA-B2B7-922216781E2B}" srcOrd="6" destOrd="0" presId="urn:microsoft.com/office/officeart/2005/8/layout/list1"/>
    <dgm:cxn modelId="{BEF6D059-FE34-48F4-86D8-F1B3B01646A5}" type="presParOf" srcId="{3FD2FC7E-D087-4126-9A12-236C8660C751}" destId="{A393106F-39BD-451D-AE5A-7805235B71B8}" srcOrd="7" destOrd="0" presId="urn:microsoft.com/office/officeart/2005/8/layout/list1"/>
    <dgm:cxn modelId="{F4407CCA-0B47-4E8D-89FC-3FEB915D1CC9}" type="presParOf" srcId="{3FD2FC7E-D087-4126-9A12-236C8660C751}" destId="{1F399726-72AF-40D9-8956-137EA2A4AB68}" srcOrd="8" destOrd="0" presId="urn:microsoft.com/office/officeart/2005/8/layout/list1"/>
    <dgm:cxn modelId="{41F76F71-CFC9-4219-9599-4C499C6FFE35}" type="presParOf" srcId="{1F399726-72AF-40D9-8956-137EA2A4AB68}" destId="{A235C168-2F52-4FA4-91A4-FE69D7C59F24}" srcOrd="0" destOrd="0" presId="urn:microsoft.com/office/officeart/2005/8/layout/list1"/>
    <dgm:cxn modelId="{4D95E75A-68E9-4D28-9E6B-87F98D239230}" type="presParOf" srcId="{1F399726-72AF-40D9-8956-137EA2A4AB68}" destId="{6B89BA2F-633E-4720-B4C2-96AD1FC68B6A}" srcOrd="1" destOrd="0" presId="urn:microsoft.com/office/officeart/2005/8/layout/list1"/>
    <dgm:cxn modelId="{36AB97BC-9D63-4BD6-98E6-7C9F0D80BDE2}" type="presParOf" srcId="{3FD2FC7E-D087-4126-9A12-236C8660C751}" destId="{C1BAFD21-8A80-4363-9E0D-7291DAD5B86B}" srcOrd="9" destOrd="0" presId="urn:microsoft.com/office/officeart/2005/8/layout/list1"/>
    <dgm:cxn modelId="{A360D41F-614E-4185-AD73-7AA9D49507FE}" type="presParOf" srcId="{3FD2FC7E-D087-4126-9A12-236C8660C751}" destId="{FD673CF6-63E4-483B-8A1A-80B9E815F921}" srcOrd="10" destOrd="0" presId="urn:microsoft.com/office/officeart/2005/8/layout/list1"/>
    <dgm:cxn modelId="{ACF07D2C-509C-4474-99EC-6FAC16ADC550}" type="presParOf" srcId="{3FD2FC7E-D087-4126-9A12-236C8660C751}" destId="{38104C3E-18E7-46B3-A67E-CB7850AA4F0B}" srcOrd="11" destOrd="0" presId="urn:microsoft.com/office/officeart/2005/8/layout/list1"/>
    <dgm:cxn modelId="{298C1A24-AA20-4240-A3B6-C05F99C8D19A}" type="presParOf" srcId="{3FD2FC7E-D087-4126-9A12-236C8660C751}" destId="{5F9E76DF-13E2-4878-BE22-CF8DAC37DEF9}" srcOrd="12" destOrd="0" presId="urn:microsoft.com/office/officeart/2005/8/layout/list1"/>
    <dgm:cxn modelId="{20BD93FE-1883-4596-BDB7-4C27DD77A493}" type="presParOf" srcId="{5F9E76DF-13E2-4878-BE22-CF8DAC37DEF9}" destId="{04ED6F9E-A436-4095-81E7-2BFDE356730D}" srcOrd="0" destOrd="0" presId="urn:microsoft.com/office/officeart/2005/8/layout/list1"/>
    <dgm:cxn modelId="{21DF2FB6-C46B-40E2-9AF8-82A0C2EB3E64}" type="presParOf" srcId="{5F9E76DF-13E2-4878-BE22-CF8DAC37DEF9}" destId="{5B1D0C21-7256-4A29-8AA2-A79380A96B2A}" srcOrd="1" destOrd="0" presId="urn:microsoft.com/office/officeart/2005/8/layout/list1"/>
    <dgm:cxn modelId="{D1983A54-7931-42EE-8530-926750FA92CE}" type="presParOf" srcId="{3FD2FC7E-D087-4126-9A12-236C8660C751}" destId="{A65F1B02-D8B5-4ED8-A9A2-D0A964CEF414}" srcOrd="13" destOrd="0" presId="urn:microsoft.com/office/officeart/2005/8/layout/list1"/>
    <dgm:cxn modelId="{0C95967E-FE87-47A7-9B48-7FC675E437C6}" type="presParOf" srcId="{3FD2FC7E-D087-4126-9A12-236C8660C751}" destId="{1AC4EB2B-447E-438A-A167-59EBE276E964}" srcOrd="14" destOrd="0" presId="urn:microsoft.com/office/officeart/2005/8/layout/list1"/>
    <dgm:cxn modelId="{95445BF6-A7A2-4A1A-8E3D-6BECDD265A73}" type="presParOf" srcId="{3FD2FC7E-D087-4126-9A12-236C8660C751}" destId="{66F4BAB8-F208-4B55-AF51-822A7B3581BD}" srcOrd="15" destOrd="0" presId="urn:microsoft.com/office/officeart/2005/8/layout/list1"/>
    <dgm:cxn modelId="{91E162B2-683B-4FFE-A4ED-F00B2DAD4924}" type="presParOf" srcId="{3FD2FC7E-D087-4126-9A12-236C8660C751}" destId="{73B90F25-1527-484B-ABB1-EB4C74B6B2E9}" srcOrd="16" destOrd="0" presId="urn:microsoft.com/office/officeart/2005/8/layout/list1"/>
    <dgm:cxn modelId="{8C78BBBA-415D-4415-B967-EFF6132B471A}" type="presParOf" srcId="{73B90F25-1527-484B-ABB1-EB4C74B6B2E9}" destId="{312C5AE6-17D7-49CD-8862-9FF73C87C53B}" srcOrd="0" destOrd="0" presId="urn:microsoft.com/office/officeart/2005/8/layout/list1"/>
    <dgm:cxn modelId="{6C35E285-9E9C-4305-B2F1-E4515F963A42}" type="presParOf" srcId="{73B90F25-1527-484B-ABB1-EB4C74B6B2E9}" destId="{8D17CBCE-32C9-4BB2-8157-CA36EFF82F2A}" srcOrd="1" destOrd="0" presId="urn:microsoft.com/office/officeart/2005/8/layout/list1"/>
    <dgm:cxn modelId="{3B70211B-077C-42DA-9F78-1288482E8ECB}" type="presParOf" srcId="{3FD2FC7E-D087-4126-9A12-236C8660C751}" destId="{F8F1E823-DE4B-40EF-ADD0-7D1841C05DEA}" srcOrd="17" destOrd="0" presId="urn:microsoft.com/office/officeart/2005/8/layout/list1"/>
    <dgm:cxn modelId="{578BB246-137E-44B8-A59B-883BBB3B00E9}" type="presParOf" srcId="{3FD2FC7E-D087-4126-9A12-236C8660C751}" destId="{3937EE74-EF01-4CFF-9A67-83DDCDBB1D8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F0523-AFCB-4135-8BEF-A26C3BD861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1EA56535-56C1-4277-81EB-FE4D55CBB5AF}">
      <dgm:prSet phldrT="[Testo]" custT="1"/>
      <dgm:spPr/>
      <dgm:t>
        <a:bodyPr/>
        <a:lstStyle/>
        <a:p>
          <a:r>
            <a:rPr lang="en-US" sz="1400" b="1" dirty="0" smtClean="0">
              <a:solidFill>
                <a:srgbClr val="002060"/>
              </a:solidFill>
            </a:rPr>
            <a:t>Strengthening and improving cooperation among regional administrations to further monitor </a:t>
          </a:r>
          <a:r>
            <a:rPr lang="en-US" sz="1400" b="1" dirty="0" err="1" smtClean="0">
              <a:solidFill>
                <a:srgbClr val="002060"/>
              </a:solidFill>
            </a:rPr>
            <a:t>Natura</a:t>
          </a:r>
          <a:r>
            <a:rPr lang="en-US" sz="1400" b="1" dirty="0" smtClean="0">
              <a:solidFill>
                <a:srgbClr val="002060"/>
              </a:solidFill>
            </a:rPr>
            <a:t> 2000 species and habitats and to set environmental measures for the next programming period. This aims at networking, setting common standards for biodiversity monitoring, creating regional databases and information system, and setting measures based on the updated biodiversity status (also thanks to the link with </a:t>
          </a:r>
          <a:r>
            <a:rPr lang="en-US" sz="1400" b="1" dirty="0" err="1" smtClean="0">
              <a:solidFill>
                <a:srgbClr val="002060"/>
              </a:solidFill>
            </a:rPr>
            <a:t>Lifewatch</a:t>
          </a:r>
          <a:r>
            <a:rPr lang="en-US" sz="1400" b="1" dirty="0" smtClean="0">
              <a:solidFill>
                <a:srgbClr val="002060"/>
              </a:solidFill>
            </a:rPr>
            <a:t> that enables a wider overview about biodiversity in EU)</a:t>
          </a:r>
          <a:endParaRPr lang="it-IT" sz="1400" b="1" dirty="0">
            <a:solidFill>
              <a:srgbClr val="002060"/>
            </a:solidFill>
          </a:endParaRPr>
        </a:p>
      </dgm:t>
    </dgm:pt>
    <dgm:pt modelId="{87FAA72B-48BB-4174-B8C0-63FAB65B898F}" type="parTrans" cxnId="{D52D402B-E86F-4DAA-BE97-509E1692CE54}">
      <dgm:prSet/>
      <dgm:spPr/>
      <dgm:t>
        <a:bodyPr/>
        <a:lstStyle/>
        <a:p>
          <a:endParaRPr lang="it-IT"/>
        </a:p>
      </dgm:t>
    </dgm:pt>
    <dgm:pt modelId="{EF310507-47CC-435D-9F0A-553A5169C0D4}" type="sibTrans" cxnId="{D52D402B-E86F-4DAA-BE97-509E1692CE54}">
      <dgm:prSet/>
      <dgm:spPr/>
      <dgm:t>
        <a:bodyPr/>
        <a:lstStyle/>
        <a:p>
          <a:endParaRPr lang="it-IT"/>
        </a:p>
      </dgm:t>
    </dgm:pt>
    <dgm:pt modelId="{6E974980-B245-421F-A807-F8BBCB31F16B}">
      <dgm:prSet phldrT="[Testo]" custT="1"/>
      <dgm:spPr/>
      <dgm:t>
        <a:bodyPr/>
        <a:lstStyle/>
        <a:p>
          <a:r>
            <a:rPr lang="en-US" sz="1400" b="1" dirty="0" smtClean="0">
              <a:solidFill>
                <a:srgbClr val="002060"/>
              </a:solidFill>
            </a:rPr>
            <a:t>Setting cross-border strategies and supporting decision-makers for management and valorization of protected areas and </a:t>
          </a:r>
          <a:r>
            <a:rPr lang="en-US" sz="1400" b="1" dirty="0" err="1" smtClean="0">
              <a:solidFill>
                <a:srgbClr val="002060"/>
              </a:solidFill>
            </a:rPr>
            <a:t>Natura</a:t>
          </a:r>
          <a:r>
            <a:rPr lang="en-US" sz="1400" b="1" dirty="0" smtClean="0">
              <a:solidFill>
                <a:srgbClr val="002060"/>
              </a:solidFill>
            </a:rPr>
            <a:t> 2000 sites. This includes the definition of guidelines which has already been developed in other projects but needs to be updated and </a:t>
          </a:r>
          <a:r>
            <a:rPr lang="en-US" sz="1400" b="1" dirty="0" err="1" smtClean="0">
              <a:solidFill>
                <a:srgbClr val="002060"/>
              </a:solidFill>
            </a:rPr>
            <a:t>upgraded,the</a:t>
          </a:r>
          <a:r>
            <a:rPr lang="en-US" sz="1400" b="1" dirty="0" smtClean="0">
              <a:solidFill>
                <a:srgbClr val="002060"/>
              </a:solidFill>
            </a:rPr>
            <a:t> realization and implementation of decision-makers support </a:t>
          </a:r>
          <a:r>
            <a:rPr lang="en-US" sz="1400" b="1" smtClean="0">
              <a:solidFill>
                <a:srgbClr val="002060"/>
              </a:solidFill>
            </a:rPr>
            <a:t>tools as </a:t>
          </a:r>
          <a:r>
            <a:rPr lang="en-US" sz="1400" b="1" dirty="0" smtClean="0">
              <a:solidFill>
                <a:srgbClr val="002060"/>
              </a:solidFill>
            </a:rPr>
            <a:t>well as the requalification of managers of protected areas</a:t>
          </a:r>
          <a:endParaRPr lang="it-IT" sz="1400" b="1" dirty="0">
            <a:solidFill>
              <a:srgbClr val="002060"/>
            </a:solidFill>
          </a:endParaRPr>
        </a:p>
      </dgm:t>
    </dgm:pt>
    <dgm:pt modelId="{C063F21F-6EFA-48A6-8116-318CA1386370}" type="parTrans" cxnId="{888A4458-0D0E-4BEC-B98C-800BE45A498F}">
      <dgm:prSet/>
      <dgm:spPr/>
      <dgm:t>
        <a:bodyPr/>
        <a:lstStyle/>
        <a:p>
          <a:endParaRPr lang="it-IT"/>
        </a:p>
      </dgm:t>
    </dgm:pt>
    <dgm:pt modelId="{9996C7A5-3B06-44A6-8668-37661005FD34}" type="sibTrans" cxnId="{888A4458-0D0E-4BEC-B98C-800BE45A498F}">
      <dgm:prSet/>
      <dgm:spPr/>
      <dgm:t>
        <a:bodyPr/>
        <a:lstStyle/>
        <a:p>
          <a:endParaRPr lang="it-IT"/>
        </a:p>
      </dgm:t>
    </dgm:pt>
    <dgm:pt modelId="{19A1E7E7-9590-4A66-985D-7C20DCE57C70}">
      <dgm:prSet phldrT="[Testo]" custT="1"/>
      <dgm:spPr/>
      <dgm:t>
        <a:bodyPr/>
        <a:lstStyle/>
        <a:p>
          <a:r>
            <a:rPr lang="en-US" sz="1400" b="1" dirty="0" smtClean="0">
              <a:solidFill>
                <a:srgbClr val="002060"/>
              </a:solidFill>
            </a:rPr>
            <a:t>Developing coordinated concrete actions for the management and valorization of pilot rural and coastal ecosystems, that consists of on-the-ground interventions in Greek and Italian parks and/or </a:t>
          </a:r>
          <a:r>
            <a:rPr lang="en-US" sz="1400" b="1" dirty="0" err="1" smtClean="0">
              <a:solidFill>
                <a:srgbClr val="002060"/>
              </a:solidFill>
            </a:rPr>
            <a:t>Natura</a:t>
          </a:r>
          <a:r>
            <a:rPr lang="en-US" sz="1400" b="1" dirty="0" smtClean="0">
              <a:solidFill>
                <a:srgbClr val="002060"/>
              </a:solidFill>
            </a:rPr>
            <a:t> 2000 sites</a:t>
          </a:r>
          <a:endParaRPr lang="it-IT" sz="1400" b="1" dirty="0">
            <a:solidFill>
              <a:srgbClr val="002060"/>
            </a:solidFill>
          </a:endParaRPr>
        </a:p>
      </dgm:t>
    </dgm:pt>
    <dgm:pt modelId="{52011936-0EF7-4287-9E79-1173B6407EEF}" type="parTrans" cxnId="{C6588880-E644-415D-8145-5312496E4962}">
      <dgm:prSet/>
      <dgm:spPr/>
      <dgm:t>
        <a:bodyPr/>
        <a:lstStyle/>
        <a:p>
          <a:endParaRPr lang="it-IT"/>
        </a:p>
      </dgm:t>
    </dgm:pt>
    <dgm:pt modelId="{2E80FFDC-731D-453F-A584-C82B07E47B63}" type="sibTrans" cxnId="{C6588880-E644-415D-8145-5312496E4962}">
      <dgm:prSet/>
      <dgm:spPr/>
      <dgm:t>
        <a:bodyPr/>
        <a:lstStyle/>
        <a:p>
          <a:endParaRPr lang="it-IT"/>
        </a:p>
      </dgm:t>
    </dgm:pt>
    <dgm:pt modelId="{ED1A5554-5C53-4BBC-A2C6-266B1315853C}">
      <dgm:prSet phldrT="[Testo]" custT="1"/>
      <dgm:spPr/>
      <dgm:t>
        <a:bodyPr/>
        <a:lstStyle/>
        <a:p>
          <a:r>
            <a:rPr lang="en-US" sz="1400" b="1" dirty="0" smtClean="0">
              <a:solidFill>
                <a:srgbClr val="002060"/>
              </a:solidFill>
            </a:rPr>
            <a:t>Promoting sustainable tourism in protected areas via networking, implementation of concrete actions and transfer of best practices. This foresees the improvement and animation of existing pedestrian, cycling and local food paths in order to create a GR-IT common route for sustainable tourism in protected areas, the realization of a cross-border portal for touristic promotion, and finally the promotion of best practices about the European Charter of sustainable tourism in protected areas</a:t>
          </a:r>
          <a:endParaRPr lang="it-IT" sz="1400" b="1" dirty="0">
            <a:solidFill>
              <a:srgbClr val="002060"/>
            </a:solidFill>
          </a:endParaRPr>
        </a:p>
      </dgm:t>
    </dgm:pt>
    <dgm:pt modelId="{4D1788B4-2D68-4FDF-A23E-A15C71FFE145}" type="parTrans" cxnId="{4702AD46-0B44-4A0D-B60B-1D44640F53EA}">
      <dgm:prSet/>
      <dgm:spPr/>
      <dgm:t>
        <a:bodyPr/>
        <a:lstStyle/>
        <a:p>
          <a:endParaRPr lang="it-IT"/>
        </a:p>
      </dgm:t>
    </dgm:pt>
    <dgm:pt modelId="{F394D2A2-C0CD-4B0F-8911-49EE0BCF7580}" type="sibTrans" cxnId="{4702AD46-0B44-4A0D-B60B-1D44640F53EA}">
      <dgm:prSet/>
      <dgm:spPr/>
      <dgm:t>
        <a:bodyPr/>
        <a:lstStyle/>
        <a:p>
          <a:endParaRPr lang="it-IT"/>
        </a:p>
      </dgm:t>
    </dgm:pt>
    <dgm:pt modelId="{A1E07A3C-9167-45E9-A72B-B6E31ADEA80A}" type="pres">
      <dgm:prSet presAssocID="{89EF0523-AFCB-4135-8BEF-A26C3BD86183}" presName="outerComposite" presStyleCnt="0">
        <dgm:presLayoutVars>
          <dgm:chMax val="5"/>
          <dgm:dir/>
          <dgm:resizeHandles val="exact"/>
        </dgm:presLayoutVars>
      </dgm:prSet>
      <dgm:spPr/>
      <dgm:t>
        <a:bodyPr/>
        <a:lstStyle/>
        <a:p>
          <a:endParaRPr lang="it-IT"/>
        </a:p>
      </dgm:t>
    </dgm:pt>
    <dgm:pt modelId="{989FC202-C86F-4EDD-99D5-40389E970366}" type="pres">
      <dgm:prSet presAssocID="{89EF0523-AFCB-4135-8BEF-A26C3BD86183}" presName="dummyMaxCanvas" presStyleCnt="0">
        <dgm:presLayoutVars/>
      </dgm:prSet>
      <dgm:spPr/>
    </dgm:pt>
    <dgm:pt modelId="{3B1C78D5-D95E-41A9-A3DF-C2901A21F61F}" type="pres">
      <dgm:prSet presAssocID="{89EF0523-AFCB-4135-8BEF-A26C3BD86183}" presName="FourNodes_1" presStyleLbl="node1" presStyleIdx="0" presStyleCnt="4" custScaleX="125000" custScaleY="105874" custLinFactNeighborX="7749" custLinFactNeighborY="37">
        <dgm:presLayoutVars>
          <dgm:bulletEnabled val="1"/>
        </dgm:presLayoutVars>
      </dgm:prSet>
      <dgm:spPr/>
      <dgm:t>
        <a:bodyPr/>
        <a:lstStyle/>
        <a:p>
          <a:endParaRPr lang="it-IT"/>
        </a:p>
      </dgm:t>
    </dgm:pt>
    <dgm:pt modelId="{E55A4E8F-3755-4FD7-ADC1-B7D4E448D86A}" type="pres">
      <dgm:prSet presAssocID="{89EF0523-AFCB-4135-8BEF-A26C3BD86183}" presName="FourNodes_2" presStyleLbl="node1" presStyleIdx="1" presStyleCnt="4" custScaleX="125000" custScaleY="113043" custLinFactNeighborX="-323" custLinFactNeighborY="2937">
        <dgm:presLayoutVars>
          <dgm:bulletEnabled val="1"/>
        </dgm:presLayoutVars>
      </dgm:prSet>
      <dgm:spPr/>
      <dgm:t>
        <a:bodyPr/>
        <a:lstStyle/>
        <a:p>
          <a:endParaRPr lang="it-IT"/>
        </a:p>
      </dgm:t>
    </dgm:pt>
    <dgm:pt modelId="{2CAE723A-F2FB-4244-AAFF-56C08A8F3E73}" type="pres">
      <dgm:prSet presAssocID="{89EF0523-AFCB-4135-8BEF-A26C3BD86183}" presName="FourNodes_3" presStyleLbl="node1" presStyleIdx="2" presStyleCnt="4" custScaleY="88073" custLinFactNeighborX="-5597" custLinFactNeighborY="4406">
        <dgm:presLayoutVars>
          <dgm:bulletEnabled val="1"/>
        </dgm:presLayoutVars>
      </dgm:prSet>
      <dgm:spPr/>
      <dgm:t>
        <a:bodyPr/>
        <a:lstStyle/>
        <a:p>
          <a:endParaRPr lang="it-IT"/>
        </a:p>
      </dgm:t>
    </dgm:pt>
    <dgm:pt modelId="{92D2FF98-6D71-42AE-BBFC-DC0BB5E92D82}" type="pres">
      <dgm:prSet presAssocID="{89EF0523-AFCB-4135-8BEF-A26C3BD86183}" presName="FourNodes_4" presStyleLbl="node1" presStyleIdx="3" presStyleCnt="4" custScaleX="107066" custScaleY="107661" custLinFactNeighborX="-12453" custLinFactNeighborY="0">
        <dgm:presLayoutVars>
          <dgm:bulletEnabled val="1"/>
        </dgm:presLayoutVars>
      </dgm:prSet>
      <dgm:spPr/>
      <dgm:t>
        <a:bodyPr/>
        <a:lstStyle/>
        <a:p>
          <a:endParaRPr lang="it-IT"/>
        </a:p>
      </dgm:t>
    </dgm:pt>
    <dgm:pt modelId="{6580D2EB-9AE2-4FEB-AABA-2C56478D6B81}" type="pres">
      <dgm:prSet presAssocID="{89EF0523-AFCB-4135-8BEF-A26C3BD86183}" presName="FourConn_1-2" presStyleLbl="fgAccFollowNode1" presStyleIdx="0" presStyleCnt="3" custLinFactX="93556" custLinFactNeighborX="100000" custLinFactNeighborY="4519">
        <dgm:presLayoutVars>
          <dgm:bulletEnabled val="1"/>
        </dgm:presLayoutVars>
      </dgm:prSet>
      <dgm:spPr/>
      <dgm:t>
        <a:bodyPr/>
        <a:lstStyle/>
        <a:p>
          <a:endParaRPr lang="it-IT"/>
        </a:p>
      </dgm:t>
    </dgm:pt>
    <dgm:pt modelId="{94FAFD31-5341-4DA1-990D-8C4B5805923D}" type="pres">
      <dgm:prSet presAssocID="{89EF0523-AFCB-4135-8BEF-A26C3BD86183}" presName="FourConn_2-3" presStyleLbl="fgAccFollowNode1" presStyleIdx="1" presStyleCnt="3">
        <dgm:presLayoutVars>
          <dgm:bulletEnabled val="1"/>
        </dgm:presLayoutVars>
      </dgm:prSet>
      <dgm:spPr/>
      <dgm:t>
        <a:bodyPr/>
        <a:lstStyle/>
        <a:p>
          <a:endParaRPr lang="it-IT"/>
        </a:p>
      </dgm:t>
    </dgm:pt>
    <dgm:pt modelId="{D7280194-48A4-45AD-8C80-3DEB84742072}" type="pres">
      <dgm:prSet presAssocID="{89EF0523-AFCB-4135-8BEF-A26C3BD86183}" presName="FourConn_3-4" presStyleLbl="fgAccFollowNode1" presStyleIdx="2" presStyleCnt="3" custLinFactX="-35433" custLinFactNeighborX="-100000" custLinFactNeighborY="13557">
        <dgm:presLayoutVars>
          <dgm:bulletEnabled val="1"/>
        </dgm:presLayoutVars>
      </dgm:prSet>
      <dgm:spPr/>
      <dgm:t>
        <a:bodyPr/>
        <a:lstStyle/>
        <a:p>
          <a:endParaRPr lang="it-IT"/>
        </a:p>
      </dgm:t>
    </dgm:pt>
    <dgm:pt modelId="{406F75E4-562F-4971-A084-63A51CC921EB}" type="pres">
      <dgm:prSet presAssocID="{89EF0523-AFCB-4135-8BEF-A26C3BD86183}" presName="FourNodes_1_text" presStyleLbl="node1" presStyleIdx="3" presStyleCnt="4">
        <dgm:presLayoutVars>
          <dgm:bulletEnabled val="1"/>
        </dgm:presLayoutVars>
      </dgm:prSet>
      <dgm:spPr/>
      <dgm:t>
        <a:bodyPr/>
        <a:lstStyle/>
        <a:p>
          <a:endParaRPr lang="it-IT"/>
        </a:p>
      </dgm:t>
    </dgm:pt>
    <dgm:pt modelId="{CEC9FD85-ECAB-4791-A334-D9077B1DD71B}" type="pres">
      <dgm:prSet presAssocID="{89EF0523-AFCB-4135-8BEF-A26C3BD86183}" presName="FourNodes_2_text" presStyleLbl="node1" presStyleIdx="3" presStyleCnt="4">
        <dgm:presLayoutVars>
          <dgm:bulletEnabled val="1"/>
        </dgm:presLayoutVars>
      </dgm:prSet>
      <dgm:spPr/>
      <dgm:t>
        <a:bodyPr/>
        <a:lstStyle/>
        <a:p>
          <a:endParaRPr lang="it-IT"/>
        </a:p>
      </dgm:t>
    </dgm:pt>
    <dgm:pt modelId="{B5DA4C21-DA3C-4C8A-BC2A-A02D2D3E9E15}" type="pres">
      <dgm:prSet presAssocID="{89EF0523-AFCB-4135-8BEF-A26C3BD86183}" presName="FourNodes_3_text" presStyleLbl="node1" presStyleIdx="3" presStyleCnt="4">
        <dgm:presLayoutVars>
          <dgm:bulletEnabled val="1"/>
        </dgm:presLayoutVars>
      </dgm:prSet>
      <dgm:spPr/>
      <dgm:t>
        <a:bodyPr/>
        <a:lstStyle/>
        <a:p>
          <a:endParaRPr lang="it-IT"/>
        </a:p>
      </dgm:t>
    </dgm:pt>
    <dgm:pt modelId="{BC28662D-0175-48BE-88D7-3848E365AA56}" type="pres">
      <dgm:prSet presAssocID="{89EF0523-AFCB-4135-8BEF-A26C3BD86183}" presName="FourNodes_4_text" presStyleLbl="node1" presStyleIdx="3" presStyleCnt="4">
        <dgm:presLayoutVars>
          <dgm:bulletEnabled val="1"/>
        </dgm:presLayoutVars>
      </dgm:prSet>
      <dgm:spPr/>
      <dgm:t>
        <a:bodyPr/>
        <a:lstStyle/>
        <a:p>
          <a:endParaRPr lang="it-IT"/>
        </a:p>
      </dgm:t>
    </dgm:pt>
  </dgm:ptLst>
  <dgm:cxnLst>
    <dgm:cxn modelId="{C6588880-E644-415D-8145-5312496E4962}" srcId="{89EF0523-AFCB-4135-8BEF-A26C3BD86183}" destId="{19A1E7E7-9590-4A66-985D-7C20DCE57C70}" srcOrd="2" destOrd="0" parTransId="{52011936-0EF7-4287-9E79-1173B6407EEF}" sibTransId="{2E80FFDC-731D-453F-A584-C82B07E47B63}"/>
    <dgm:cxn modelId="{F7E9CE7E-530C-48A9-A6B2-9C8C93401EAE}" type="presOf" srcId="{19A1E7E7-9590-4A66-985D-7C20DCE57C70}" destId="{B5DA4C21-DA3C-4C8A-BC2A-A02D2D3E9E15}" srcOrd="1" destOrd="0" presId="urn:microsoft.com/office/officeart/2005/8/layout/vProcess5"/>
    <dgm:cxn modelId="{4070136A-577A-421D-AAC5-DA3404B20DA5}" type="presOf" srcId="{EF310507-47CC-435D-9F0A-553A5169C0D4}" destId="{6580D2EB-9AE2-4FEB-AABA-2C56478D6B81}" srcOrd="0" destOrd="0" presId="urn:microsoft.com/office/officeart/2005/8/layout/vProcess5"/>
    <dgm:cxn modelId="{B26A5260-768A-421B-A60C-1808D96AB975}" type="presOf" srcId="{1EA56535-56C1-4277-81EB-FE4D55CBB5AF}" destId="{406F75E4-562F-4971-A084-63A51CC921EB}" srcOrd="1" destOrd="0" presId="urn:microsoft.com/office/officeart/2005/8/layout/vProcess5"/>
    <dgm:cxn modelId="{7B63B6E7-C531-4E06-B800-37794B4776EE}" type="presOf" srcId="{6E974980-B245-421F-A807-F8BBCB31F16B}" destId="{CEC9FD85-ECAB-4791-A334-D9077B1DD71B}" srcOrd="1" destOrd="0" presId="urn:microsoft.com/office/officeart/2005/8/layout/vProcess5"/>
    <dgm:cxn modelId="{B1514275-702D-404F-9BDE-956E92F221A9}" type="presOf" srcId="{ED1A5554-5C53-4BBC-A2C6-266B1315853C}" destId="{92D2FF98-6D71-42AE-BBFC-DC0BB5E92D82}" srcOrd="0" destOrd="0" presId="urn:microsoft.com/office/officeart/2005/8/layout/vProcess5"/>
    <dgm:cxn modelId="{1BDF044C-171D-48C3-85A2-D69C2F88C2C7}" type="presOf" srcId="{19A1E7E7-9590-4A66-985D-7C20DCE57C70}" destId="{2CAE723A-F2FB-4244-AAFF-56C08A8F3E73}" srcOrd="0" destOrd="0" presId="urn:microsoft.com/office/officeart/2005/8/layout/vProcess5"/>
    <dgm:cxn modelId="{888A4458-0D0E-4BEC-B98C-800BE45A498F}" srcId="{89EF0523-AFCB-4135-8BEF-A26C3BD86183}" destId="{6E974980-B245-421F-A807-F8BBCB31F16B}" srcOrd="1" destOrd="0" parTransId="{C063F21F-6EFA-48A6-8116-318CA1386370}" sibTransId="{9996C7A5-3B06-44A6-8668-37661005FD34}"/>
    <dgm:cxn modelId="{FA8AEA2B-F5A1-4AF9-B1ED-6DFAED8BD062}" type="presOf" srcId="{9996C7A5-3B06-44A6-8668-37661005FD34}" destId="{94FAFD31-5341-4DA1-990D-8C4B5805923D}" srcOrd="0" destOrd="0" presId="urn:microsoft.com/office/officeart/2005/8/layout/vProcess5"/>
    <dgm:cxn modelId="{BD0EA482-0C15-4B0E-937E-065B99D49A5F}" type="presOf" srcId="{1EA56535-56C1-4277-81EB-FE4D55CBB5AF}" destId="{3B1C78D5-D95E-41A9-A3DF-C2901A21F61F}" srcOrd="0" destOrd="0" presId="urn:microsoft.com/office/officeart/2005/8/layout/vProcess5"/>
    <dgm:cxn modelId="{4702AD46-0B44-4A0D-B60B-1D44640F53EA}" srcId="{89EF0523-AFCB-4135-8BEF-A26C3BD86183}" destId="{ED1A5554-5C53-4BBC-A2C6-266B1315853C}" srcOrd="3" destOrd="0" parTransId="{4D1788B4-2D68-4FDF-A23E-A15C71FFE145}" sibTransId="{F394D2A2-C0CD-4B0F-8911-49EE0BCF7580}"/>
    <dgm:cxn modelId="{D52D402B-E86F-4DAA-BE97-509E1692CE54}" srcId="{89EF0523-AFCB-4135-8BEF-A26C3BD86183}" destId="{1EA56535-56C1-4277-81EB-FE4D55CBB5AF}" srcOrd="0" destOrd="0" parTransId="{87FAA72B-48BB-4174-B8C0-63FAB65B898F}" sibTransId="{EF310507-47CC-435D-9F0A-553A5169C0D4}"/>
    <dgm:cxn modelId="{446C9810-8243-45DE-889F-AC2B4B3A4F77}" type="presOf" srcId="{6E974980-B245-421F-A807-F8BBCB31F16B}" destId="{E55A4E8F-3755-4FD7-ADC1-B7D4E448D86A}" srcOrd="0" destOrd="0" presId="urn:microsoft.com/office/officeart/2005/8/layout/vProcess5"/>
    <dgm:cxn modelId="{AA82DD6E-553A-4F15-9F25-251399836F7A}" type="presOf" srcId="{ED1A5554-5C53-4BBC-A2C6-266B1315853C}" destId="{BC28662D-0175-48BE-88D7-3848E365AA56}" srcOrd="1" destOrd="0" presId="urn:microsoft.com/office/officeart/2005/8/layout/vProcess5"/>
    <dgm:cxn modelId="{E5F1C2AC-E07D-4B84-88F9-7FDBC34A0163}" type="presOf" srcId="{89EF0523-AFCB-4135-8BEF-A26C3BD86183}" destId="{A1E07A3C-9167-45E9-A72B-B6E31ADEA80A}" srcOrd="0" destOrd="0" presId="urn:microsoft.com/office/officeart/2005/8/layout/vProcess5"/>
    <dgm:cxn modelId="{031F31A3-30C7-40C3-B291-D32B944C3ABF}" type="presOf" srcId="{2E80FFDC-731D-453F-A584-C82B07E47B63}" destId="{D7280194-48A4-45AD-8C80-3DEB84742072}" srcOrd="0" destOrd="0" presId="urn:microsoft.com/office/officeart/2005/8/layout/vProcess5"/>
    <dgm:cxn modelId="{C79AAB90-3B85-4A38-9CF8-00F39BE2C6A7}" type="presParOf" srcId="{A1E07A3C-9167-45E9-A72B-B6E31ADEA80A}" destId="{989FC202-C86F-4EDD-99D5-40389E970366}" srcOrd="0" destOrd="0" presId="urn:microsoft.com/office/officeart/2005/8/layout/vProcess5"/>
    <dgm:cxn modelId="{C3CD7CE3-6D13-43A8-BA9B-C51F311B0D72}" type="presParOf" srcId="{A1E07A3C-9167-45E9-A72B-B6E31ADEA80A}" destId="{3B1C78D5-D95E-41A9-A3DF-C2901A21F61F}" srcOrd="1" destOrd="0" presId="urn:microsoft.com/office/officeart/2005/8/layout/vProcess5"/>
    <dgm:cxn modelId="{8D0C435D-8525-4D52-BB08-D459C7C4520F}" type="presParOf" srcId="{A1E07A3C-9167-45E9-A72B-B6E31ADEA80A}" destId="{E55A4E8F-3755-4FD7-ADC1-B7D4E448D86A}" srcOrd="2" destOrd="0" presId="urn:microsoft.com/office/officeart/2005/8/layout/vProcess5"/>
    <dgm:cxn modelId="{AFD71783-5A2C-444F-95E1-0EED1E85CFF6}" type="presParOf" srcId="{A1E07A3C-9167-45E9-A72B-B6E31ADEA80A}" destId="{2CAE723A-F2FB-4244-AAFF-56C08A8F3E73}" srcOrd="3" destOrd="0" presId="urn:microsoft.com/office/officeart/2005/8/layout/vProcess5"/>
    <dgm:cxn modelId="{F6A4DD23-1974-4CC6-82C5-B76CE8C7B17A}" type="presParOf" srcId="{A1E07A3C-9167-45E9-A72B-B6E31ADEA80A}" destId="{92D2FF98-6D71-42AE-BBFC-DC0BB5E92D82}" srcOrd="4" destOrd="0" presId="urn:microsoft.com/office/officeart/2005/8/layout/vProcess5"/>
    <dgm:cxn modelId="{6FB85398-5597-437A-BE6A-64F261E25B4E}" type="presParOf" srcId="{A1E07A3C-9167-45E9-A72B-B6E31ADEA80A}" destId="{6580D2EB-9AE2-4FEB-AABA-2C56478D6B81}" srcOrd="5" destOrd="0" presId="urn:microsoft.com/office/officeart/2005/8/layout/vProcess5"/>
    <dgm:cxn modelId="{7CDE5983-EF4D-4E4C-A458-E3A621935585}" type="presParOf" srcId="{A1E07A3C-9167-45E9-A72B-B6E31ADEA80A}" destId="{94FAFD31-5341-4DA1-990D-8C4B5805923D}" srcOrd="6" destOrd="0" presId="urn:microsoft.com/office/officeart/2005/8/layout/vProcess5"/>
    <dgm:cxn modelId="{FD0D4313-04A8-4A51-9B02-6BD55822AEF3}" type="presParOf" srcId="{A1E07A3C-9167-45E9-A72B-B6E31ADEA80A}" destId="{D7280194-48A4-45AD-8C80-3DEB84742072}" srcOrd="7" destOrd="0" presId="urn:microsoft.com/office/officeart/2005/8/layout/vProcess5"/>
    <dgm:cxn modelId="{98565905-AB29-4459-AE9E-70EC3B0F2B31}" type="presParOf" srcId="{A1E07A3C-9167-45E9-A72B-B6E31ADEA80A}" destId="{406F75E4-562F-4971-A084-63A51CC921EB}" srcOrd="8" destOrd="0" presId="urn:microsoft.com/office/officeart/2005/8/layout/vProcess5"/>
    <dgm:cxn modelId="{95D1C4A8-5950-4834-91F4-463456832410}" type="presParOf" srcId="{A1E07A3C-9167-45E9-A72B-B6E31ADEA80A}" destId="{CEC9FD85-ECAB-4791-A334-D9077B1DD71B}" srcOrd="9" destOrd="0" presId="urn:microsoft.com/office/officeart/2005/8/layout/vProcess5"/>
    <dgm:cxn modelId="{273426C5-0460-421D-9D2C-B9005AAAE3FA}" type="presParOf" srcId="{A1E07A3C-9167-45E9-A72B-B6E31ADEA80A}" destId="{B5DA4C21-DA3C-4C8A-BC2A-A02D2D3E9E15}" srcOrd="10" destOrd="0" presId="urn:microsoft.com/office/officeart/2005/8/layout/vProcess5"/>
    <dgm:cxn modelId="{9FDCA456-7062-4704-A333-54070C0F76DF}" type="presParOf" srcId="{A1E07A3C-9167-45E9-A72B-B6E31ADEA80A}" destId="{BC28662D-0175-48BE-88D7-3848E365AA5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3006B-9384-457C-9EE4-DF454E760E5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E6234041-1B08-46E6-91BF-9F54B8F8F8D8}">
      <dgm:prSet phldrT="[Testo]" custT="1"/>
      <dgm:spPr/>
      <dgm:t>
        <a:bodyPr/>
        <a:lstStyle/>
        <a:p>
          <a:r>
            <a:rPr lang="en-US" sz="2000" dirty="0" smtClean="0">
              <a:latin typeface="+mj-lt"/>
              <a:cs typeface="Arial" pitchFamily="34" charset="0"/>
            </a:rPr>
            <a:t>(WP3) defining common monitoring standards as well as the realization of a biodiversity information system</a:t>
          </a:r>
          <a:endParaRPr lang="it-IT" sz="2000" dirty="0">
            <a:latin typeface="+mj-lt"/>
          </a:endParaRPr>
        </a:p>
      </dgm:t>
    </dgm:pt>
    <dgm:pt modelId="{F74DAC32-E61B-4CAE-B45E-952D0E34C6AB}" type="parTrans" cxnId="{0991AD50-4346-4C59-80BA-310E0F14D140}">
      <dgm:prSet/>
      <dgm:spPr/>
      <dgm:t>
        <a:bodyPr/>
        <a:lstStyle/>
        <a:p>
          <a:endParaRPr lang="it-IT" sz="2000">
            <a:latin typeface="+mj-lt"/>
          </a:endParaRPr>
        </a:p>
      </dgm:t>
    </dgm:pt>
    <dgm:pt modelId="{DA2380BC-6813-4208-8ACD-ADE5C5676F7C}" type="sibTrans" cxnId="{0991AD50-4346-4C59-80BA-310E0F14D140}">
      <dgm:prSet/>
      <dgm:spPr/>
      <dgm:t>
        <a:bodyPr/>
        <a:lstStyle/>
        <a:p>
          <a:endParaRPr lang="it-IT" sz="2000">
            <a:latin typeface="+mj-lt"/>
          </a:endParaRPr>
        </a:p>
      </dgm:t>
    </dgm:pt>
    <dgm:pt modelId="{214DD3D6-0D88-405E-9E48-DF943FD06923}">
      <dgm:prSet phldrT="[Testo]" custT="1"/>
      <dgm:spPr/>
      <dgm:t>
        <a:bodyPr/>
        <a:lstStyle/>
        <a:p>
          <a:r>
            <a:rPr lang="en-US" sz="2000" smtClean="0">
              <a:latin typeface="+mj-lt"/>
              <a:cs typeface="Arial" pitchFamily="34" charset="0"/>
            </a:rPr>
            <a:t>(WP5) realization of concrete and pilot action in GR and in IT</a:t>
          </a:r>
          <a:endParaRPr lang="it-IT" sz="2000" dirty="0">
            <a:latin typeface="+mj-lt"/>
          </a:endParaRPr>
        </a:p>
      </dgm:t>
    </dgm:pt>
    <dgm:pt modelId="{0CA17F85-91D7-44EE-8AD8-C0EFFC19FEBB}" type="parTrans" cxnId="{D0486853-9C56-4E61-8468-C582CC4F5EA0}">
      <dgm:prSet/>
      <dgm:spPr/>
      <dgm:t>
        <a:bodyPr/>
        <a:lstStyle/>
        <a:p>
          <a:endParaRPr lang="it-IT" sz="2000">
            <a:latin typeface="+mj-lt"/>
          </a:endParaRPr>
        </a:p>
      </dgm:t>
    </dgm:pt>
    <dgm:pt modelId="{697EA6B5-8669-4797-B4D0-0B44071D89B5}" type="sibTrans" cxnId="{D0486853-9C56-4E61-8468-C582CC4F5EA0}">
      <dgm:prSet/>
      <dgm:spPr/>
      <dgm:t>
        <a:bodyPr/>
        <a:lstStyle/>
        <a:p>
          <a:endParaRPr lang="it-IT" sz="2000">
            <a:latin typeface="+mj-lt"/>
          </a:endParaRPr>
        </a:p>
      </dgm:t>
    </dgm:pt>
    <dgm:pt modelId="{42BCE444-98B8-46A6-8941-8907F7B93548}">
      <dgm:prSet phldrT="[Testo]" custT="1"/>
      <dgm:spPr/>
      <dgm:t>
        <a:bodyPr/>
        <a:lstStyle/>
        <a:p>
          <a:r>
            <a:rPr lang="en-US" sz="2000" smtClean="0">
              <a:latin typeface="+mj-lt"/>
              <a:cs typeface="Arial" pitchFamily="34" charset="0"/>
            </a:rPr>
            <a:t>(WP6) realization of a sustainable GR-IT touristic route and the development of a cross-border portal</a:t>
          </a:r>
          <a:endParaRPr lang="it-IT" sz="2000" dirty="0" smtClean="0">
            <a:latin typeface="+mj-lt"/>
            <a:cs typeface="Arial" pitchFamily="34" charset="0"/>
          </a:endParaRPr>
        </a:p>
      </dgm:t>
    </dgm:pt>
    <dgm:pt modelId="{F69C5D00-1F29-448A-9998-244F57A10C6A}" type="parTrans" cxnId="{50760CB9-4CB1-44AF-8C37-172C6EF47E4B}">
      <dgm:prSet/>
      <dgm:spPr/>
      <dgm:t>
        <a:bodyPr/>
        <a:lstStyle/>
        <a:p>
          <a:endParaRPr lang="it-IT" sz="2000">
            <a:latin typeface="+mj-lt"/>
          </a:endParaRPr>
        </a:p>
      </dgm:t>
    </dgm:pt>
    <dgm:pt modelId="{71E38935-78A6-4AA2-8561-5243F29AA92E}" type="sibTrans" cxnId="{50760CB9-4CB1-44AF-8C37-172C6EF47E4B}">
      <dgm:prSet/>
      <dgm:spPr/>
      <dgm:t>
        <a:bodyPr/>
        <a:lstStyle/>
        <a:p>
          <a:endParaRPr lang="it-IT" sz="2000">
            <a:latin typeface="+mj-lt"/>
          </a:endParaRPr>
        </a:p>
      </dgm:t>
    </dgm:pt>
    <dgm:pt modelId="{DAFE373F-4E47-488A-B0D5-EA0EE61E2A4E}">
      <dgm:prSet phldrT="[Testo]" custT="1"/>
      <dgm:spPr/>
      <dgm:t>
        <a:bodyPr/>
        <a:lstStyle/>
        <a:p>
          <a:r>
            <a:rPr lang="en-US" sz="2000" smtClean="0">
              <a:latin typeface="+mj-lt"/>
              <a:cs typeface="Arial" pitchFamily="34" charset="0"/>
            </a:rPr>
            <a:t>(WP4) updating guidelines for management of protected areas, realization and implementation of decision-makers support tool and training for managers of protected areas</a:t>
          </a:r>
          <a:endParaRPr lang="it-IT" sz="2000" dirty="0">
            <a:latin typeface="+mj-lt"/>
          </a:endParaRPr>
        </a:p>
      </dgm:t>
    </dgm:pt>
    <dgm:pt modelId="{C64F8F3A-E46A-464E-8EA5-0C521F6AEECE}" type="sibTrans" cxnId="{F7574418-965B-4F01-84CF-8B9A41691DE4}">
      <dgm:prSet/>
      <dgm:spPr/>
      <dgm:t>
        <a:bodyPr/>
        <a:lstStyle/>
        <a:p>
          <a:endParaRPr lang="it-IT" sz="2000">
            <a:latin typeface="+mj-lt"/>
          </a:endParaRPr>
        </a:p>
      </dgm:t>
    </dgm:pt>
    <dgm:pt modelId="{F9EC6320-4A08-4ECF-A32F-86A14DE0A0AD}" type="parTrans" cxnId="{F7574418-965B-4F01-84CF-8B9A41691DE4}">
      <dgm:prSet/>
      <dgm:spPr/>
      <dgm:t>
        <a:bodyPr/>
        <a:lstStyle/>
        <a:p>
          <a:endParaRPr lang="it-IT" sz="2000">
            <a:latin typeface="+mj-lt"/>
          </a:endParaRPr>
        </a:p>
      </dgm:t>
    </dgm:pt>
    <dgm:pt modelId="{A55F635D-4A3D-400B-BD09-FFBD82BEF347}" type="pres">
      <dgm:prSet presAssocID="{8903006B-9384-457C-9EE4-DF454E760E50}" presName="linear" presStyleCnt="0">
        <dgm:presLayoutVars>
          <dgm:dir/>
          <dgm:animLvl val="lvl"/>
          <dgm:resizeHandles val="exact"/>
        </dgm:presLayoutVars>
      </dgm:prSet>
      <dgm:spPr/>
      <dgm:t>
        <a:bodyPr/>
        <a:lstStyle/>
        <a:p>
          <a:endParaRPr lang="it-IT"/>
        </a:p>
      </dgm:t>
    </dgm:pt>
    <dgm:pt modelId="{9670B2B9-2FBE-484F-ADB0-5AE20D84503D}" type="pres">
      <dgm:prSet presAssocID="{E6234041-1B08-46E6-91BF-9F54B8F8F8D8}" presName="parentLin" presStyleCnt="0"/>
      <dgm:spPr/>
      <dgm:t>
        <a:bodyPr/>
        <a:lstStyle/>
        <a:p>
          <a:endParaRPr lang="it-IT"/>
        </a:p>
      </dgm:t>
    </dgm:pt>
    <dgm:pt modelId="{3FA3D156-C3DF-4708-B5B1-D26C018BAC61}" type="pres">
      <dgm:prSet presAssocID="{E6234041-1B08-46E6-91BF-9F54B8F8F8D8}" presName="parentLeftMargin" presStyleLbl="node1" presStyleIdx="0" presStyleCnt="4"/>
      <dgm:spPr/>
      <dgm:t>
        <a:bodyPr/>
        <a:lstStyle/>
        <a:p>
          <a:endParaRPr lang="it-IT"/>
        </a:p>
      </dgm:t>
    </dgm:pt>
    <dgm:pt modelId="{7762E88E-ACC9-4C7C-82C9-7867CDE392B2}" type="pres">
      <dgm:prSet presAssocID="{E6234041-1B08-46E6-91BF-9F54B8F8F8D8}" presName="parentText" presStyleLbl="node1" presStyleIdx="0" presStyleCnt="4" custScaleX="128722">
        <dgm:presLayoutVars>
          <dgm:chMax val="0"/>
          <dgm:bulletEnabled val="1"/>
        </dgm:presLayoutVars>
      </dgm:prSet>
      <dgm:spPr/>
      <dgm:t>
        <a:bodyPr/>
        <a:lstStyle/>
        <a:p>
          <a:endParaRPr lang="it-IT"/>
        </a:p>
      </dgm:t>
    </dgm:pt>
    <dgm:pt modelId="{F8771890-A89A-4E0C-A9B9-F6A668AF1D39}" type="pres">
      <dgm:prSet presAssocID="{E6234041-1B08-46E6-91BF-9F54B8F8F8D8}" presName="negativeSpace" presStyleCnt="0"/>
      <dgm:spPr/>
      <dgm:t>
        <a:bodyPr/>
        <a:lstStyle/>
        <a:p>
          <a:endParaRPr lang="it-IT"/>
        </a:p>
      </dgm:t>
    </dgm:pt>
    <dgm:pt modelId="{DCF89ABB-51A2-4261-849F-6389F4F44DE1}" type="pres">
      <dgm:prSet presAssocID="{E6234041-1B08-46E6-91BF-9F54B8F8F8D8}" presName="childText" presStyleLbl="conFgAcc1" presStyleIdx="0" presStyleCnt="4">
        <dgm:presLayoutVars>
          <dgm:bulletEnabled val="1"/>
        </dgm:presLayoutVars>
      </dgm:prSet>
      <dgm:spPr/>
      <dgm:t>
        <a:bodyPr/>
        <a:lstStyle/>
        <a:p>
          <a:endParaRPr lang="it-IT"/>
        </a:p>
      </dgm:t>
    </dgm:pt>
    <dgm:pt modelId="{B0600471-BAB8-4199-ABA9-2C47D7B9BC73}" type="pres">
      <dgm:prSet presAssocID="{DA2380BC-6813-4208-8ACD-ADE5C5676F7C}" presName="spaceBetweenRectangles" presStyleCnt="0"/>
      <dgm:spPr/>
      <dgm:t>
        <a:bodyPr/>
        <a:lstStyle/>
        <a:p>
          <a:endParaRPr lang="it-IT"/>
        </a:p>
      </dgm:t>
    </dgm:pt>
    <dgm:pt modelId="{8D8136C4-4A9B-4202-A691-D4E03705AFD4}" type="pres">
      <dgm:prSet presAssocID="{DAFE373F-4E47-488A-B0D5-EA0EE61E2A4E}" presName="parentLin" presStyleCnt="0"/>
      <dgm:spPr/>
      <dgm:t>
        <a:bodyPr/>
        <a:lstStyle/>
        <a:p>
          <a:endParaRPr lang="it-IT"/>
        </a:p>
      </dgm:t>
    </dgm:pt>
    <dgm:pt modelId="{677C34FB-5BAF-4FF2-99EB-7327095561F9}" type="pres">
      <dgm:prSet presAssocID="{DAFE373F-4E47-488A-B0D5-EA0EE61E2A4E}" presName="parentLeftMargin" presStyleLbl="node1" presStyleIdx="0" presStyleCnt="4"/>
      <dgm:spPr/>
      <dgm:t>
        <a:bodyPr/>
        <a:lstStyle/>
        <a:p>
          <a:endParaRPr lang="it-IT"/>
        </a:p>
      </dgm:t>
    </dgm:pt>
    <dgm:pt modelId="{DB9B9E31-BC87-49BF-B004-54A522B86886}" type="pres">
      <dgm:prSet presAssocID="{DAFE373F-4E47-488A-B0D5-EA0EE61E2A4E}" presName="parentText" presStyleLbl="node1" presStyleIdx="1" presStyleCnt="4" custScaleX="130546" custScaleY="125529">
        <dgm:presLayoutVars>
          <dgm:chMax val="0"/>
          <dgm:bulletEnabled val="1"/>
        </dgm:presLayoutVars>
      </dgm:prSet>
      <dgm:spPr/>
      <dgm:t>
        <a:bodyPr/>
        <a:lstStyle/>
        <a:p>
          <a:endParaRPr lang="it-IT"/>
        </a:p>
      </dgm:t>
    </dgm:pt>
    <dgm:pt modelId="{FDF179C6-44C2-41EB-9B4A-0A84AF362952}" type="pres">
      <dgm:prSet presAssocID="{DAFE373F-4E47-488A-B0D5-EA0EE61E2A4E}" presName="negativeSpace" presStyleCnt="0"/>
      <dgm:spPr/>
      <dgm:t>
        <a:bodyPr/>
        <a:lstStyle/>
        <a:p>
          <a:endParaRPr lang="it-IT"/>
        </a:p>
      </dgm:t>
    </dgm:pt>
    <dgm:pt modelId="{CE597228-579E-472B-8311-0A031129890D}" type="pres">
      <dgm:prSet presAssocID="{DAFE373F-4E47-488A-B0D5-EA0EE61E2A4E}" presName="childText" presStyleLbl="conFgAcc1" presStyleIdx="1" presStyleCnt="4">
        <dgm:presLayoutVars>
          <dgm:bulletEnabled val="1"/>
        </dgm:presLayoutVars>
      </dgm:prSet>
      <dgm:spPr/>
      <dgm:t>
        <a:bodyPr/>
        <a:lstStyle/>
        <a:p>
          <a:endParaRPr lang="it-IT"/>
        </a:p>
      </dgm:t>
    </dgm:pt>
    <dgm:pt modelId="{3EF83EC3-528E-4C69-82A2-6262FF61FE4E}" type="pres">
      <dgm:prSet presAssocID="{C64F8F3A-E46A-464E-8EA5-0C521F6AEECE}" presName="spaceBetweenRectangles" presStyleCnt="0"/>
      <dgm:spPr/>
      <dgm:t>
        <a:bodyPr/>
        <a:lstStyle/>
        <a:p>
          <a:endParaRPr lang="it-IT"/>
        </a:p>
      </dgm:t>
    </dgm:pt>
    <dgm:pt modelId="{8006209D-5283-4A4A-9379-C667AA51DBE3}" type="pres">
      <dgm:prSet presAssocID="{214DD3D6-0D88-405E-9E48-DF943FD06923}" presName="parentLin" presStyleCnt="0"/>
      <dgm:spPr/>
      <dgm:t>
        <a:bodyPr/>
        <a:lstStyle/>
        <a:p>
          <a:endParaRPr lang="it-IT"/>
        </a:p>
      </dgm:t>
    </dgm:pt>
    <dgm:pt modelId="{A3BB22A2-2946-4B69-A5A6-B328BA2E310C}" type="pres">
      <dgm:prSet presAssocID="{214DD3D6-0D88-405E-9E48-DF943FD06923}" presName="parentLeftMargin" presStyleLbl="node1" presStyleIdx="1" presStyleCnt="4"/>
      <dgm:spPr/>
      <dgm:t>
        <a:bodyPr/>
        <a:lstStyle/>
        <a:p>
          <a:endParaRPr lang="it-IT"/>
        </a:p>
      </dgm:t>
    </dgm:pt>
    <dgm:pt modelId="{EFF7C814-5726-4FC3-B4B9-DDAF320D58CD}" type="pres">
      <dgm:prSet presAssocID="{214DD3D6-0D88-405E-9E48-DF943FD06923}" presName="parentText" presStyleLbl="node1" presStyleIdx="2" presStyleCnt="4" custScaleX="128743" custLinFactNeighborX="8893" custLinFactNeighborY="1752">
        <dgm:presLayoutVars>
          <dgm:chMax val="0"/>
          <dgm:bulletEnabled val="1"/>
        </dgm:presLayoutVars>
      </dgm:prSet>
      <dgm:spPr/>
      <dgm:t>
        <a:bodyPr/>
        <a:lstStyle/>
        <a:p>
          <a:endParaRPr lang="it-IT"/>
        </a:p>
      </dgm:t>
    </dgm:pt>
    <dgm:pt modelId="{A1DF692A-49C7-4F92-8B6F-F18A2165606B}" type="pres">
      <dgm:prSet presAssocID="{214DD3D6-0D88-405E-9E48-DF943FD06923}" presName="negativeSpace" presStyleCnt="0"/>
      <dgm:spPr/>
      <dgm:t>
        <a:bodyPr/>
        <a:lstStyle/>
        <a:p>
          <a:endParaRPr lang="it-IT"/>
        </a:p>
      </dgm:t>
    </dgm:pt>
    <dgm:pt modelId="{B10352BC-EDA4-4A7E-AC24-697C59D4E3EA}" type="pres">
      <dgm:prSet presAssocID="{214DD3D6-0D88-405E-9E48-DF943FD06923}" presName="childText" presStyleLbl="conFgAcc1" presStyleIdx="2" presStyleCnt="4">
        <dgm:presLayoutVars>
          <dgm:bulletEnabled val="1"/>
        </dgm:presLayoutVars>
      </dgm:prSet>
      <dgm:spPr/>
      <dgm:t>
        <a:bodyPr/>
        <a:lstStyle/>
        <a:p>
          <a:endParaRPr lang="it-IT"/>
        </a:p>
      </dgm:t>
    </dgm:pt>
    <dgm:pt modelId="{C679995B-160D-4610-A42A-C50258578349}" type="pres">
      <dgm:prSet presAssocID="{697EA6B5-8669-4797-B4D0-0B44071D89B5}" presName="spaceBetweenRectangles" presStyleCnt="0"/>
      <dgm:spPr/>
      <dgm:t>
        <a:bodyPr/>
        <a:lstStyle/>
        <a:p>
          <a:endParaRPr lang="it-IT"/>
        </a:p>
      </dgm:t>
    </dgm:pt>
    <dgm:pt modelId="{82AA9066-F2F8-4079-AB70-6811E725663E}" type="pres">
      <dgm:prSet presAssocID="{42BCE444-98B8-46A6-8941-8907F7B93548}" presName="parentLin" presStyleCnt="0"/>
      <dgm:spPr/>
      <dgm:t>
        <a:bodyPr/>
        <a:lstStyle/>
        <a:p>
          <a:endParaRPr lang="it-IT"/>
        </a:p>
      </dgm:t>
    </dgm:pt>
    <dgm:pt modelId="{93BE75BD-08E0-48F8-93B2-D8A66B1848FE}" type="pres">
      <dgm:prSet presAssocID="{42BCE444-98B8-46A6-8941-8907F7B93548}" presName="parentLeftMargin" presStyleLbl="node1" presStyleIdx="2" presStyleCnt="4"/>
      <dgm:spPr/>
      <dgm:t>
        <a:bodyPr/>
        <a:lstStyle/>
        <a:p>
          <a:endParaRPr lang="it-IT"/>
        </a:p>
      </dgm:t>
    </dgm:pt>
    <dgm:pt modelId="{91523C0A-BAF8-4AC9-AD4C-7DFD7EBA1A08}" type="pres">
      <dgm:prSet presAssocID="{42BCE444-98B8-46A6-8941-8907F7B93548}" presName="parentText" presStyleLbl="node1" presStyleIdx="3" presStyleCnt="4" custScaleX="130679">
        <dgm:presLayoutVars>
          <dgm:chMax val="0"/>
          <dgm:bulletEnabled val="1"/>
        </dgm:presLayoutVars>
      </dgm:prSet>
      <dgm:spPr/>
      <dgm:t>
        <a:bodyPr/>
        <a:lstStyle/>
        <a:p>
          <a:endParaRPr lang="it-IT"/>
        </a:p>
      </dgm:t>
    </dgm:pt>
    <dgm:pt modelId="{12539DF2-BADC-4669-805C-43D4A1E9E4A4}" type="pres">
      <dgm:prSet presAssocID="{42BCE444-98B8-46A6-8941-8907F7B93548}" presName="negativeSpace" presStyleCnt="0"/>
      <dgm:spPr/>
      <dgm:t>
        <a:bodyPr/>
        <a:lstStyle/>
        <a:p>
          <a:endParaRPr lang="it-IT"/>
        </a:p>
      </dgm:t>
    </dgm:pt>
    <dgm:pt modelId="{FCEFAF4E-3658-443E-9D59-F281C56BAD0C}" type="pres">
      <dgm:prSet presAssocID="{42BCE444-98B8-46A6-8941-8907F7B93548}" presName="childText" presStyleLbl="conFgAcc1" presStyleIdx="3" presStyleCnt="4">
        <dgm:presLayoutVars>
          <dgm:bulletEnabled val="1"/>
        </dgm:presLayoutVars>
      </dgm:prSet>
      <dgm:spPr/>
      <dgm:t>
        <a:bodyPr/>
        <a:lstStyle/>
        <a:p>
          <a:endParaRPr lang="it-IT"/>
        </a:p>
      </dgm:t>
    </dgm:pt>
  </dgm:ptLst>
  <dgm:cxnLst>
    <dgm:cxn modelId="{67A67549-6D8A-4A74-B4BA-5A976817C6FC}" type="presOf" srcId="{214DD3D6-0D88-405E-9E48-DF943FD06923}" destId="{A3BB22A2-2946-4B69-A5A6-B328BA2E310C}" srcOrd="0" destOrd="0" presId="urn:microsoft.com/office/officeart/2005/8/layout/list1"/>
    <dgm:cxn modelId="{D0486853-9C56-4E61-8468-C582CC4F5EA0}" srcId="{8903006B-9384-457C-9EE4-DF454E760E50}" destId="{214DD3D6-0D88-405E-9E48-DF943FD06923}" srcOrd="2" destOrd="0" parTransId="{0CA17F85-91D7-44EE-8AD8-C0EFFC19FEBB}" sibTransId="{697EA6B5-8669-4797-B4D0-0B44071D89B5}"/>
    <dgm:cxn modelId="{C4B6B653-C762-43C2-A5D2-54AE3194F81F}" type="presOf" srcId="{DAFE373F-4E47-488A-B0D5-EA0EE61E2A4E}" destId="{677C34FB-5BAF-4FF2-99EB-7327095561F9}" srcOrd="0" destOrd="0" presId="urn:microsoft.com/office/officeart/2005/8/layout/list1"/>
    <dgm:cxn modelId="{50760CB9-4CB1-44AF-8C37-172C6EF47E4B}" srcId="{8903006B-9384-457C-9EE4-DF454E760E50}" destId="{42BCE444-98B8-46A6-8941-8907F7B93548}" srcOrd="3" destOrd="0" parTransId="{F69C5D00-1F29-448A-9998-244F57A10C6A}" sibTransId="{71E38935-78A6-4AA2-8561-5243F29AA92E}"/>
    <dgm:cxn modelId="{48C6FFBE-6E47-4766-B824-0429147AE010}" type="presOf" srcId="{214DD3D6-0D88-405E-9E48-DF943FD06923}" destId="{EFF7C814-5726-4FC3-B4B9-DDAF320D58CD}" srcOrd="1" destOrd="0" presId="urn:microsoft.com/office/officeart/2005/8/layout/list1"/>
    <dgm:cxn modelId="{3FEE968B-379A-430F-86D5-2AA45B76FECC}" type="presOf" srcId="{42BCE444-98B8-46A6-8941-8907F7B93548}" destId="{93BE75BD-08E0-48F8-93B2-D8A66B1848FE}" srcOrd="0" destOrd="0" presId="urn:microsoft.com/office/officeart/2005/8/layout/list1"/>
    <dgm:cxn modelId="{0991AD50-4346-4C59-80BA-310E0F14D140}" srcId="{8903006B-9384-457C-9EE4-DF454E760E50}" destId="{E6234041-1B08-46E6-91BF-9F54B8F8F8D8}" srcOrd="0" destOrd="0" parTransId="{F74DAC32-E61B-4CAE-B45E-952D0E34C6AB}" sibTransId="{DA2380BC-6813-4208-8ACD-ADE5C5676F7C}"/>
    <dgm:cxn modelId="{4F6BA337-9F61-4ABE-AFC8-77B7B95D99D3}" type="presOf" srcId="{42BCE444-98B8-46A6-8941-8907F7B93548}" destId="{91523C0A-BAF8-4AC9-AD4C-7DFD7EBA1A08}" srcOrd="1" destOrd="0" presId="urn:microsoft.com/office/officeart/2005/8/layout/list1"/>
    <dgm:cxn modelId="{D8645E8A-D2D5-407D-96D7-89663529A211}" type="presOf" srcId="{E6234041-1B08-46E6-91BF-9F54B8F8F8D8}" destId="{7762E88E-ACC9-4C7C-82C9-7867CDE392B2}" srcOrd="1" destOrd="0" presId="urn:microsoft.com/office/officeart/2005/8/layout/list1"/>
    <dgm:cxn modelId="{78791C7C-5F92-403A-A4F9-45D3801A0656}" type="presOf" srcId="{8903006B-9384-457C-9EE4-DF454E760E50}" destId="{A55F635D-4A3D-400B-BD09-FFBD82BEF347}" srcOrd="0" destOrd="0" presId="urn:microsoft.com/office/officeart/2005/8/layout/list1"/>
    <dgm:cxn modelId="{F1CED797-8C50-4242-8DAB-AEB47E648171}" type="presOf" srcId="{DAFE373F-4E47-488A-B0D5-EA0EE61E2A4E}" destId="{DB9B9E31-BC87-49BF-B004-54A522B86886}" srcOrd="1" destOrd="0" presId="urn:microsoft.com/office/officeart/2005/8/layout/list1"/>
    <dgm:cxn modelId="{8F8272B9-17F6-4093-A858-C99E24C6C82F}" type="presOf" srcId="{E6234041-1B08-46E6-91BF-9F54B8F8F8D8}" destId="{3FA3D156-C3DF-4708-B5B1-D26C018BAC61}" srcOrd="0" destOrd="0" presId="urn:microsoft.com/office/officeart/2005/8/layout/list1"/>
    <dgm:cxn modelId="{F7574418-965B-4F01-84CF-8B9A41691DE4}" srcId="{8903006B-9384-457C-9EE4-DF454E760E50}" destId="{DAFE373F-4E47-488A-B0D5-EA0EE61E2A4E}" srcOrd="1" destOrd="0" parTransId="{F9EC6320-4A08-4ECF-A32F-86A14DE0A0AD}" sibTransId="{C64F8F3A-E46A-464E-8EA5-0C521F6AEECE}"/>
    <dgm:cxn modelId="{BE544495-DE8A-47DA-AD74-18D9DC82BCE2}" type="presParOf" srcId="{A55F635D-4A3D-400B-BD09-FFBD82BEF347}" destId="{9670B2B9-2FBE-484F-ADB0-5AE20D84503D}" srcOrd="0" destOrd="0" presId="urn:microsoft.com/office/officeart/2005/8/layout/list1"/>
    <dgm:cxn modelId="{4F53197B-61BC-49AD-99D1-628AC83460F9}" type="presParOf" srcId="{9670B2B9-2FBE-484F-ADB0-5AE20D84503D}" destId="{3FA3D156-C3DF-4708-B5B1-D26C018BAC61}" srcOrd="0" destOrd="0" presId="urn:microsoft.com/office/officeart/2005/8/layout/list1"/>
    <dgm:cxn modelId="{343C68BD-7E1C-46B3-A4B9-10E219AE0A2F}" type="presParOf" srcId="{9670B2B9-2FBE-484F-ADB0-5AE20D84503D}" destId="{7762E88E-ACC9-4C7C-82C9-7867CDE392B2}" srcOrd="1" destOrd="0" presId="urn:microsoft.com/office/officeart/2005/8/layout/list1"/>
    <dgm:cxn modelId="{45C67D5C-9043-4051-BCF4-74B4CC95087C}" type="presParOf" srcId="{A55F635D-4A3D-400B-BD09-FFBD82BEF347}" destId="{F8771890-A89A-4E0C-A9B9-F6A668AF1D39}" srcOrd="1" destOrd="0" presId="urn:microsoft.com/office/officeart/2005/8/layout/list1"/>
    <dgm:cxn modelId="{3CE661D1-DFC2-4251-BEA5-5B7DA2587357}" type="presParOf" srcId="{A55F635D-4A3D-400B-BD09-FFBD82BEF347}" destId="{DCF89ABB-51A2-4261-849F-6389F4F44DE1}" srcOrd="2" destOrd="0" presId="urn:microsoft.com/office/officeart/2005/8/layout/list1"/>
    <dgm:cxn modelId="{530ABD6A-526E-45DA-B46D-C970B1DF91C9}" type="presParOf" srcId="{A55F635D-4A3D-400B-BD09-FFBD82BEF347}" destId="{B0600471-BAB8-4199-ABA9-2C47D7B9BC73}" srcOrd="3" destOrd="0" presId="urn:microsoft.com/office/officeart/2005/8/layout/list1"/>
    <dgm:cxn modelId="{8D944F2E-7C4A-4C55-A18F-F1999D765CE8}" type="presParOf" srcId="{A55F635D-4A3D-400B-BD09-FFBD82BEF347}" destId="{8D8136C4-4A9B-4202-A691-D4E03705AFD4}" srcOrd="4" destOrd="0" presId="urn:microsoft.com/office/officeart/2005/8/layout/list1"/>
    <dgm:cxn modelId="{16EEB611-941D-4E1E-A645-340A0A5B2CDB}" type="presParOf" srcId="{8D8136C4-4A9B-4202-A691-D4E03705AFD4}" destId="{677C34FB-5BAF-4FF2-99EB-7327095561F9}" srcOrd="0" destOrd="0" presId="urn:microsoft.com/office/officeart/2005/8/layout/list1"/>
    <dgm:cxn modelId="{178E9FB0-9DDA-4204-883F-48998709308B}" type="presParOf" srcId="{8D8136C4-4A9B-4202-A691-D4E03705AFD4}" destId="{DB9B9E31-BC87-49BF-B004-54A522B86886}" srcOrd="1" destOrd="0" presId="urn:microsoft.com/office/officeart/2005/8/layout/list1"/>
    <dgm:cxn modelId="{DE29AD56-8AA7-4659-820E-0BE80E94530A}" type="presParOf" srcId="{A55F635D-4A3D-400B-BD09-FFBD82BEF347}" destId="{FDF179C6-44C2-41EB-9B4A-0A84AF362952}" srcOrd="5" destOrd="0" presId="urn:microsoft.com/office/officeart/2005/8/layout/list1"/>
    <dgm:cxn modelId="{2D138DF4-BA40-441D-B603-520CA9693F6F}" type="presParOf" srcId="{A55F635D-4A3D-400B-BD09-FFBD82BEF347}" destId="{CE597228-579E-472B-8311-0A031129890D}" srcOrd="6" destOrd="0" presId="urn:microsoft.com/office/officeart/2005/8/layout/list1"/>
    <dgm:cxn modelId="{0434BFF9-E200-4FBA-8886-75DC70DA2572}" type="presParOf" srcId="{A55F635D-4A3D-400B-BD09-FFBD82BEF347}" destId="{3EF83EC3-528E-4C69-82A2-6262FF61FE4E}" srcOrd="7" destOrd="0" presId="urn:microsoft.com/office/officeart/2005/8/layout/list1"/>
    <dgm:cxn modelId="{D344F94C-ABAD-4960-9235-F3E4CD2A493E}" type="presParOf" srcId="{A55F635D-4A3D-400B-BD09-FFBD82BEF347}" destId="{8006209D-5283-4A4A-9379-C667AA51DBE3}" srcOrd="8" destOrd="0" presId="urn:microsoft.com/office/officeart/2005/8/layout/list1"/>
    <dgm:cxn modelId="{3168896F-7E0E-4C6D-992B-7BA4F880F6F6}" type="presParOf" srcId="{8006209D-5283-4A4A-9379-C667AA51DBE3}" destId="{A3BB22A2-2946-4B69-A5A6-B328BA2E310C}" srcOrd="0" destOrd="0" presId="urn:microsoft.com/office/officeart/2005/8/layout/list1"/>
    <dgm:cxn modelId="{24AD5E45-8EC3-4C00-AA21-5EEEDBE77340}" type="presParOf" srcId="{8006209D-5283-4A4A-9379-C667AA51DBE3}" destId="{EFF7C814-5726-4FC3-B4B9-DDAF320D58CD}" srcOrd="1" destOrd="0" presId="urn:microsoft.com/office/officeart/2005/8/layout/list1"/>
    <dgm:cxn modelId="{603D3344-F042-42C0-8959-0D050161B1DC}" type="presParOf" srcId="{A55F635D-4A3D-400B-BD09-FFBD82BEF347}" destId="{A1DF692A-49C7-4F92-8B6F-F18A2165606B}" srcOrd="9" destOrd="0" presId="urn:microsoft.com/office/officeart/2005/8/layout/list1"/>
    <dgm:cxn modelId="{5C9E3235-BBC3-4341-8D15-B852F6849487}" type="presParOf" srcId="{A55F635D-4A3D-400B-BD09-FFBD82BEF347}" destId="{B10352BC-EDA4-4A7E-AC24-697C59D4E3EA}" srcOrd="10" destOrd="0" presId="urn:microsoft.com/office/officeart/2005/8/layout/list1"/>
    <dgm:cxn modelId="{872A37B5-739C-4F33-AE4A-EF8274951CF3}" type="presParOf" srcId="{A55F635D-4A3D-400B-BD09-FFBD82BEF347}" destId="{C679995B-160D-4610-A42A-C50258578349}" srcOrd="11" destOrd="0" presId="urn:microsoft.com/office/officeart/2005/8/layout/list1"/>
    <dgm:cxn modelId="{1894815D-B1A7-4724-A67D-7FAAAD8E0AFD}" type="presParOf" srcId="{A55F635D-4A3D-400B-BD09-FFBD82BEF347}" destId="{82AA9066-F2F8-4079-AB70-6811E725663E}" srcOrd="12" destOrd="0" presId="urn:microsoft.com/office/officeart/2005/8/layout/list1"/>
    <dgm:cxn modelId="{087731FC-3F1F-4BD8-A3F1-070332E807E4}" type="presParOf" srcId="{82AA9066-F2F8-4079-AB70-6811E725663E}" destId="{93BE75BD-08E0-48F8-93B2-D8A66B1848FE}" srcOrd="0" destOrd="0" presId="urn:microsoft.com/office/officeart/2005/8/layout/list1"/>
    <dgm:cxn modelId="{C4754E78-0F87-4E1A-977D-CC5BE19E64D6}" type="presParOf" srcId="{82AA9066-F2F8-4079-AB70-6811E725663E}" destId="{91523C0A-BAF8-4AC9-AD4C-7DFD7EBA1A08}" srcOrd="1" destOrd="0" presId="urn:microsoft.com/office/officeart/2005/8/layout/list1"/>
    <dgm:cxn modelId="{AD49F194-C9EC-4BFD-9F7B-20D47DE83C0C}" type="presParOf" srcId="{A55F635D-4A3D-400B-BD09-FFBD82BEF347}" destId="{12539DF2-BADC-4669-805C-43D4A1E9E4A4}" srcOrd="13" destOrd="0" presId="urn:microsoft.com/office/officeart/2005/8/layout/list1"/>
    <dgm:cxn modelId="{72256A78-23AD-499B-ABE5-FE009B8E5B33}" type="presParOf" srcId="{A55F635D-4A3D-400B-BD09-FFBD82BEF347}" destId="{FCEFAF4E-3658-443E-9D59-F281C56BAD0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03006B-9384-457C-9EE4-DF454E760E5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it-IT"/>
        </a:p>
      </dgm:t>
    </dgm:pt>
    <dgm:pt modelId="{E6234041-1B08-46E6-91BF-9F54B8F8F8D8}">
      <dgm:prSet phldrT="[Testo]" custT="1"/>
      <dgm:spPr/>
      <dgm:t>
        <a:bodyPr/>
        <a:lstStyle/>
        <a:p>
          <a:r>
            <a:rPr lang="en-US" sz="2000" smtClean="0">
              <a:latin typeface="+mj-lt"/>
              <a:cs typeface="Arial" pitchFamily="34" charset="0"/>
            </a:rPr>
            <a:t>Realization and/or implementation of the regional observatories and related n. 1 common system for the biodiversity monitoring (WP3)</a:t>
          </a:r>
          <a:endParaRPr lang="it-IT" sz="2000" dirty="0">
            <a:latin typeface="+mj-lt"/>
          </a:endParaRPr>
        </a:p>
      </dgm:t>
    </dgm:pt>
    <dgm:pt modelId="{F74DAC32-E61B-4CAE-B45E-952D0E34C6AB}" type="parTrans" cxnId="{0991AD50-4346-4C59-80BA-310E0F14D140}">
      <dgm:prSet/>
      <dgm:spPr/>
      <dgm:t>
        <a:bodyPr/>
        <a:lstStyle/>
        <a:p>
          <a:endParaRPr lang="it-IT" sz="2000">
            <a:latin typeface="+mj-lt"/>
          </a:endParaRPr>
        </a:p>
      </dgm:t>
    </dgm:pt>
    <dgm:pt modelId="{DA2380BC-6813-4208-8ACD-ADE5C5676F7C}" type="sibTrans" cxnId="{0991AD50-4346-4C59-80BA-310E0F14D140}">
      <dgm:prSet/>
      <dgm:spPr/>
      <dgm:t>
        <a:bodyPr/>
        <a:lstStyle/>
        <a:p>
          <a:endParaRPr lang="it-IT" sz="2000">
            <a:latin typeface="+mj-lt"/>
          </a:endParaRPr>
        </a:p>
      </dgm:t>
    </dgm:pt>
    <dgm:pt modelId="{214DD3D6-0D88-405E-9E48-DF943FD06923}">
      <dgm:prSet phldrT="[Testo]" custT="1"/>
      <dgm:spPr/>
      <dgm:t>
        <a:bodyPr/>
        <a:lstStyle/>
        <a:p>
          <a:r>
            <a:rPr lang="en-US" sz="2000" smtClean="0">
              <a:latin typeface="+mj-lt"/>
              <a:cs typeface="Arial" pitchFamily="34" charset="0"/>
            </a:rPr>
            <a:t>n. information 1 strategies/guidelines and n.1 decision-makers support system for the management and valorization of protected areas (WP4)</a:t>
          </a:r>
          <a:endParaRPr lang="it-IT" sz="2000" dirty="0">
            <a:latin typeface="+mj-lt"/>
          </a:endParaRPr>
        </a:p>
      </dgm:t>
    </dgm:pt>
    <dgm:pt modelId="{0CA17F85-91D7-44EE-8AD8-C0EFFC19FEBB}" type="parTrans" cxnId="{D0486853-9C56-4E61-8468-C582CC4F5EA0}">
      <dgm:prSet/>
      <dgm:spPr/>
      <dgm:t>
        <a:bodyPr/>
        <a:lstStyle/>
        <a:p>
          <a:endParaRPr lang="it-IT" sz="2000">
            <a:latin typeface="+mj-lt"/>
          </a:endParaRPr>
        </a:p>
      </dgm:t>
    </dgm:pt>
    <dgm:pt modelId="{697EA6B5-8669-4797-B4D0-0B44071D89B5}" type="sibTrans" cxnId="{D0486853-9C56-4E61-8468-C582CC4F5EA0}">
      <dgm:prSet/>
      <dgm:spPr/>
      <dgm:t>
        <a:bodyPr/>
        <a:lstStyle/>
        <a:p>
          <a:endParaRPr lang="it-IT" sz="2000">
            <a:latin typeface="+mj-lt"/>
          </a:endParaRPr>
        </a:p>
      </dgm:t>
    </dgm:pt>
    <dgm:pt modelId="{A0699D19-E7CE-41C4-8B7C-B60815A9561C}">
      <dgm:prSet phldrT="[Testo]" custT="1"/>
      <dgm:spPr/>
      <dgm:t>
        <a:bodyPr/>
        <a:lstStyle/>
        <a:p>
          <a:r>
            <a:rPr lang="en-US" sz="2000" smtClean="0">
              <a:latin typeface="+mj-lt"/>
              <a:cs typeface="Arial" pitchFamily="34" charset="0"/>
            </a:rPr>
            <a:t>n. 5 pilot projects for the sustainable management and valorization of protected areas (WP5)</a:t>
          </a:r>
          <a:endParaRPr lang="en-US" sz="2000" dirty="0" smtClean="0">
            <a:latin typeface="+mj-lt"/>
            <a:cs typeface="Arial" pitchFamily="34" charset="0"/>
          </a:endParaRPr>
        </a:p>
      </dgm:t>
    </dgm:pt>
    <dgm:pt modelId="{97F4A589-841E-4EAF-BD8A-4952340C1726}" type="parTrans" cxnId="{41F0A1A0-3CE3-4C22-A694-A73D94D2452F}">
      <dgm:prSet/>
      <dgm:spPr/>
      <dgm:t>
        <a:bodyPr/>
        <a:lstStyle/>
        <a:p>
          <a:endParaRPr lang="it-IT"/>
        </a:p>
      </dgm:t>
    </dgm:pt>
    <dgm:pt modelId="{70141A47-44D5-4606-8FB0-C89F9254E0D1}" type="sibTrans" cxnId="{41F0A1A0-3CE3-4C22-A694-A73D94D2452F}">
      <dgm:prSet/>
      <dgm:spPr/>
      <dgm:t>
        <a:bodyPr/>
        <a:lstStyle/>
        <a:p>
          <a:endParaRPr lang="it-IT"/>
        </a:p>
      </dgm:t>
    </dgm:pt>
    <dgm:pt modelId="{8F73A08E-CB0A-4B78-8A04-113E3FFAAA76}">
      <dgm:prSet phldrT="[Testo]" custT="1"/>
      <dgm:spPr/>
      <dgm:t>
        <a:bodyPr/>
        <a:lstStyle/>
        <a:p>
          <a:r>
            <a:rPr lang="en-US" sz="2000" dirty="0" smtClean="0">
              <a:latin typeface="+mj-lt"/>
              <a:cs typeface="Arial" pitchFamily="34" charset="0"/>
            </a:rPr>
            <a:t>Design of a Greece-Italy touristic route for the valorization of protected areas and </a:t>
          </a:r>
          <a:r>
            <a:rPr lang="en-US" sz="2000" dirty="0" err="1" smtClean="0">
              <a:latin typeface="+mj-lt"/>
              <a:cs typeface="Arial" pitchFamily="34" charset="0"/>
            </a:rPr>
            <a:t>Natura</a:t>
          </a:r>
          <a:r>
            <a:rPr lang="en-US" sz="2000" dirty="0" smtClean="0">
              <a:latin typeface="+mj-lt"/>
              <a:cs typeface="Arial" pitchFamily="34" charset="0"/>
            </a:rPr>
            <a:t> 2000 sites and n. 1 cross-border portal for touristic promotion (WP6)</a:t>
          </a:r>
        </a:p>
      </dgm:t>
    </dgm:pt>
    <dgm:pt modelId="{3EB8EE45-9CC3-4BA4-B6D0-B8FCD806B984}" type="parTrans" cxnId="{99779363-8889-446B-ABA5-7AAE6473A325}">
      <dgm:prSet/>
      <dgm:spPr/>
      <dgm:t>
        <a:bodyPr/>
        <a:lstStyle/>
        <a:p>
          <a:endParaRPr lang="it-IT"/>
        </a:p>
      </dgm:t>
    </dgm:pt>
    <dgm:pt modelId="{F7B865E5-F853-41E9-B0FC-28C523F3AD07}" type="sibTrans" cxnId="{99779363-8889-446B-ABA5-7AAE6473A325}">
      <dgm:prSet/>
      <dgm:spPr/>
      <dgm:t>
        <a:bodyPr/>
        <a:lstStyle/>
        <a:p>
          <a:endParaRPr lang="it-IT"/>
        </a:p>
      </dgm:t>
    </dgm:pt>
    <dgm:pt modelId="{A55F635D-4A3D-400B-BD09-FFBD82BEF347}" type="pres">
      <dgm:prSet presAssocID="{8903006B-9384-457C-9EE4-DF454E760E50}" presName="linear" presStyleCnt="0">
        <dgm:presLayoutVars>
          <dgm:dir/>
          <dgm:animLvl val="lvl"/>
          <dgm:resizeHandles val="exact"/>
        </dgm:presLayoutVars>
      </dgm:prSet>
      <dgm:spPr/>
      <dgm:t>
        <a:bodyPr/>
        <a:lstStyle/>
        <a:p>
          <a:endParaRPr lang="it-IT"/>
        </a:p>
      </dgm:t>
    </dgm:pt>
    <dgm:pt modelId="{9670B2B9-2FBE-484F-ADB0-5AE20D84503D}" type="pres">
      <dgm:prSet presAssocID="{E6234041-1B08-46E6-91BF-9F54B8F8F8D8}" presName="parentLin" presStyleCnt="0"/>
      <dgm:spPr/>
      <dgm:t>
        <a:bodyPr/>
        <a:lstStyle/>
        <a:p>
          <a:endParaRPr lang="it-IT"/>
        </a:p>
      </dgm:t>
    </dgm:pt>
    <dgm:pt modelId="{3FA3D156-C3DF-4708-B5B1-D26C018BAC61}" type="pres">
      <dgm:prSet presAssocID="{E6234041-1B08-46E6-91BF-9F54B8F8F8D8}" presName="parentLeftMargin" presStyleLbl="node1" presStyleIdx="0" presStyleCnt="4"/>
      <dgm:spPr/>
      <dgm:t>
        <a:bodyPr/>
        <a:lstStyle/>
        <a:p>
          <a:endParaRPr lang="it-IT"/>
        </a:p>
      </dgm:t>
    </dgm:pt>
    <dgm:pt modelId="{7762E88E-ACC9-4C7C-82C9-7867CDE392B2}" type="pres">
      <dgm:prSet presAssocID="{E6234041-1B08-46E6-91BF-9F54B8F8F8D8}" presName="parentText" presStyleLbl="node1" presStyleIdx="0" presStyleCnt="4" custScaleX="137345" custLinFactNeighborX="-25564" custLinFactNeighborY="6156">
        <dgm:presLayoutVars>
          <dgm:chMax val="0"/>
          <dgm:bulletEnabled val="1"/>
        </dgm:presLayoutVars>
      </dgm:prSet>
      <dgm:spPr/>
      <dgm:t>
        <a:bodyPr/>
        <a:lstStyle/>
        <a:p>
          <a:endParaRPr lang="it-IT"/>
        </a:p>
      </dgm:t>
    </dgm:pt>
    <dgm:pt modelId="{F8771890-A89A-4E0C-A9B9-F6A668AF1D39}" type="pres">
      <dgm:prSet presAssocID="{E6234041-1B08-46E6-91BF-9F54B8F8F8D8}" presName="negativeSpace" presStyleCnt="0"/>
      <dgm:spPr/>
      <dgm:t>
        <a:bodyPr/>
        <a:lstStyle/>
        <a:p>
          <a:endParaRPr lang="it-IT"/>
        </a:p>
      </dgm:t>
    </dgm:pt>
    <dgm:pt modelId="{DCF89ABB-51A2-4261-849F-6389F4F44DE1}" type="pres">
      <dgm:prSet presAssocID="{E6234041-1B08-46E6-91BF-9F54B8F8F8D8}" presName="childText" presStyleLbl="conFgAcc1" presStyleIdx="0" presStyleCnt="4">
        <dgm:presLayoutVars>
          <dgm:bulletEnabled val="1"/>
        </dgm:presLayoutVars>
      </dgm:prSet>
      <dgm:spPr/>
      <dgm:t>
        <a:bodyPr/>
        <a:lstStyle/>
        <a:p>
          <a:endParaRPr lang="it-IT"/>
        </a:p>
      </dgm:t>
    </dgm:pt>
    <dgm:pt modelId="{B0600471-BAB8-4199-ABA9-2C47D7B9BC73}" type="pres">
      <dgm:prSet presAssocID="{DA2380BC-6813-4208-8ACD-ADE5C5676F7C}" presName="spaceBetweenRectangles" presStyleCnt="0"/>
      <dgm:spPr/>
      <dgm:t>
        <a:bodyPr/>
        <a:lstStyle/>
        <a:p>
          <a:endParaRPr lang="it-IT"/>
        </a:p>
      </dgm:t>
    </dgm:pt>
    <dgm:pt modelId="{8006209D-5283-4A4A-9379-C667AA51DBE3}" type="pres">
      <dgm:prSet presAssocID="{214DD3D6-0D88-405E-9E48-DF943FD06923}" presName="parentLin" presStyleCnt="0"/>
      <dgm:spPr/>
      <dgm:t>
        <a:bodyPr/>
        <a:lstStyle/>
        <a:p>
          <a:endParaRPr lang="it-IT"/>
        </a:p>
      </dgm:t>
    </dgm:pt>
    <dgm:pt modelId="{A3BB22A2-2946-4B69-A5A6-B328BA2E310C}" type="pres">
      <dgm:prSet presAssocID="{214DD3D6-0D88-405E-9E48-DF943FD06923}" presName="parentLeftMargin" presStyleLbl="node1" presStyleIdx="0" presStyleCnt="4"/>
      <dgm:spPr/>
      <dgm:t>
        <a:bodyPr/>
        <a:lstStyle/>
        <a:p>
          <a:endParaRPr lang="it-IT"/>
        </a:p>
      </dgm:t>
    </dgm:pt>
    <dgm:pt modelId="{EFF7C814-5726-4FC3-B4B9-DDAF320D58CD}" type="pres">
      <dgm:prSet presAssocID="{214DD3D6-0D88-405E-9E48-DF943FD06923}" presName="parentText" presStyleLbl="node1" presStyleIdx="1" presStyleCnt="4" custScaleX="138252" custLinFactNeighborX="-18313" custLinFactNeighborY="1752">
        <dgm:presLayoutVars>
          <dgm:chMax val="0"/>
          <dgm:bulletEnabled val="1"/>
        </dgm:presLayoutVars>
      </dgm:prSet>
      <dgm:spPr/>
      <dgm:t>
        <a:bodyPr/>
        <a:lstStyle/>
        <a:p>
          <a:endParaRPr lang="it-IT"/>
        </a:p>
      </dgm:t>
    </dgm:pt>
    <dgm:pt modelId="{A1DF692A-49C7-4F92-8B6F-F18A2165606B}" type="pres">
      <dgm:prSet presAssocID="{214DD3D6-0D88-405E-9E48-DF943FD06923}" presName="negativeSpace" presStyleCnt="0"/>
      <dgm:spPr/>
      <dgm:t>
        <a:bodyPr/>
        <a:lstStyle/>
        <a:p>
          <a:endParaRPr lang="it-IT"/>
        </a:p>
      </dgm:t>
    </dgm:pt>
    <dgm:pt modelId="{B10352BC-EDA4-4A7E-AC24-697C59D4E3EA}" type="pres">
      <dgm:prSet presAssocID="{214DD3D6-0D88-405E-9E48-DF943FD06923}" presName="childText" presStyleLbl="conFgAcc1" presStyleIdx="1" presStyleCnt="4">
        <dgm:presLayoutVars>
          <dgm:bulletEnabled val="1"/>
        </dgm:presLayoutVars>
      </dgm:prSet>
      <dgm:spPr/>
      <dgm:t>
        <a:bodyPr/>
        <a:lstStyle/>
        <a:p>
          <a:endParaRPr lang="it-IT"/>
        </a:p>
      </dgm:t>
    </dgm:pt>
    <dgm:pt modelId="{C679995B-160D-4610-A42A-C50258578349}" type="pres">
      <dgm:prSet presAssocID="{697EA6B5-8669-4797-B4D0-0B44071D89B5}" presName="spaceBetweenRectangles" presStyleCnt="0"/>
      <dgm:spPr/>
      <dgm:t>
        <a:bodyPr/>
        <a:lstStyle/>
        <a:p>
          <a:endParaRPr lang="it-IT"/>
        </a:p>
      </dgm:t>
    </dgm:pt>
    <dgm:pt modelId="{915CF067-4FB0-4E27-880F-830DCE0A31D3}" type="pres">
      <dgm:prSet presAssocID="{A0699D19-E7CE-41C4-8B7C-B60815A9561C}" presName="parentLin" presStyleCnt="0"/>
      <dgm:spPr/>
      <dgm:t>
        <a:bodyPr/>
        <a:lstStyle/>
        <a:p>
          <a:endParaRPr lang="it-IT"/>
        </a:p>
      </dgm:t>
    </dgm:pt>
    <dgm:pt modelId="{19C0757F-0182-4CCD-9BE6-26D7F70AD70C}" type="pres">
      <dgm:prSet presAssocID="{A0699D19-E7CE-41C4-8B7C-B60815A9561C}" presName="parentLeftMargin" presStyleLbl="node1" presStyleIdx="1" presStyleCnt="4"/>
      <dgm:spPr/>
      <dgm:t>
        <a:bodyPr/>
        <a:lstStyle/>
        <a:p>
          <a:endParaRPr lang="it-IT"/>
        </a:p>
      </dgm:t>
    </dgm:pt>
    <dgm:pt modelId="{EA37CB16-301B-47F1-A5DE-9137654FCB53}" type="pres">
      <dgm:prSet presAssocID="{A0699D19-E7CE-41C4-8B7C-B60815A9561C}" presName="parentText" presStyleLbl="node1" presStyleIdx="2" presStyleCnt="4" custScaleX="134628" custLinFactNeighborX="-17106" custLinFactNeighborY="-4097">
        <dgm:presLayoutVars>
          <dgm:chMax val="0"/>
          <dgm:bulletEnabled val="1"/>
        </dgm:presLayoutVars>
      </dgm:prSet>
      <dgm:spPr/>
      <dgm:t>
        <a:bodyPr/>
        <a:lstStyle/>
        <a:p>
          <a:endParaRPr lang="it-IT"/>
        </a:p>
      </dgm:t>
    </dgm:pt>
    <dgm:pt modelId="{BAE1AAD7-1D58-448D-98FB-155F427F34C6}" type="pres">
      <dgm:prSet presAssocID="{A0699D19-E7CE-41C4-8B7C-B60815A9561C}" presName="negativeSpace" presStyleCnt="0"/>
      <dgm:spPr/>
      <dgm:t>
        <a:bodyPr/>
        <a:lstStyle/>
        <a:p>
          <a:endParaRPr lang="it-IT"/>
        </a:p>
      </dgm:t>
    </dgm:pt>
    <dgm:pt modelId="{0E53DE82-6D16-47D9-9C7F-B6D58AB818E1}" type="pres">
      <dgm:prSet presAssocID="{A0699D19-E7CE-41C4-8B7C-B60815A9561C}" presName="childText" presStyleLbl="conFgAcc1" presStyleIdx="2" presStyleCnt="4">
        <dgm:presLayoutVars>
          <dgm:bulletEnabled val="1"/>
        </dgm:presLayoutVars>
      </dgm:prSet>
      <dgm:spPr/>
      <dgm:t>
        <a:bodyPr/>
        <a:lstStyle/>
        <a:p>
          <a:endParaRPr lang="it-IT"/>
        </a:p>
      </dgm:t>
    </dgm:pt>
    <dgm:pt modelId="{2D984E7C-2BBB-424F-9A01-7942D4F611FF}" type="pres">
      <dgm:prSet presAssocID="{70141A47-44D5-4606-8FB0-C89F9254E0D1}" presName="spaceBetweenRectangles" presStyleCnt="0"/>
      <dgm:spPr/>
      <dgm:t>
        <a:bodyPr/>
        <a:lstStyle/>
        <a:p>
          <a:endParaRPr lang="it-IT"/>
        </a:p>
      </dgm:t>
    </dgm:pt>
    <dgm:pt modelId="{96C40CDD-ABDC-4CF3-8FBD-35E11ADA27D3}" type="pres">
      <dgm:prSet presAssocID="{8F73A08E-CB0A-4B78-8A04-113E3FFAAA76}" presName="parentLin" presStyleCnt="0"/>
      <dgm:spPr/>
      <dgm:t>
        <a:bodyPr/>
        <a:lstStyle/>
        <a:p>
          <a:endParaRPr lang="it-IT"/>
        </a:p>
      </dgm:t>
    </dgm:pt>
    <dgm:pt modelId="{6291FAF3-5557-41C7-9773-C0EE887EA179}" type="pres">
      <dgm:prSet presAssocID="{8F73A08E-CB0A-4B78-8A04-113E3FFAAA76}" presName="parentLeftMargin" presStyleLbl="node1" presStyleIdx="2" presStyleCnt="4"/>
      <dgm:spPr/>
      <dgm:t>
        <a:bodyPr/>
        <a:lstStyle/>
        <a:p>
          <a:endParaRPr lang="it-IT"/>
        </a:p>
      </dgm:t>
    </dgm:pt>
    <dgm:pt modelId="{061870AF-4994-42DD-AE51-EB4585FA62E6}" type="pres">
      <dgm:prSet presAssocID="{8F73A08E-CB0A-4B78-8A04-113E3FFAAA76}" presName="parentText" presStyleLbl="node1" presStyleIdx="3" presStyleCnt="4" custScaleX="144135" custLinFactNeighborX="-12708">
        <dgm:presLayoutVars>
          <dgm:chMax val="0"/>
          <dgm:bulletEnabled val="1"/>
        </dgm:presLayoutVars>
      </dgm:prSet>
      <dgm:spPr/>
      <dgm:t>
        <a:bodyPr/>
        <a:lstStyle/>
        <a:p>
          <a:endParaRPr lang="it-IT"/>
        </a:p>
      </dgm:t>
    </dgm:pt>
    <dgm:pt modelId="{3DBD982D-234F-41D0-A30C-A747D94C001B}" type="pres">
      <dgm:prSet presAssocID="{8F73A08E-CB0A-4B78-8A04-113E3FFAAA76}" presName="negativeSpace" presStyleCnt="0"/>
      <dgm:spPr/>
      <dgm:t>
        <a:bodyPr/>
        <a:lstStyle/>
        <a:p>
          <a:endParaRPr lang="it-IT"/>
        </a:p>
      </dgm:t>
    </dgm:pt>
    <dgm:pt modelId="{7AE6145E-06D4-48F9-A645-76D038FD6C71}" type="pres">
      <dgm:prSet presAssocID="{8F73A08E-CB0A-4B78-8A04-113E3FFAAA76}" presName="childText" presStyleLbl="conFgAcc1" presStyleIdx="3" presStyleCnt="4">
        <dgm:presLayoutVars>
          <dgm:bulletEnabled val="1"/>
        </dgm:presLayoutVars>
      </dgm:prSet>
      <dgm:spPr/>
      <dgm:t>
        <a:bodyPr/>
        <a:lstStyle/>
        <a:p>
          <a:endParaRPr lang="it-IT"/>
        </a:p>
      </dgm:t>
    </dgm:pt>
  </dgm:ptLst>
  <dgm:cxnLst>
    <dgm:cxn modelId="{F66E59F6-E6F3-4CEC-B770-3F72F5E97AFB}" type="presOf" srcId="{E6234041-1B08-46E6-91BF-9F54B8F8F8D8}" destId="{3FA3D156-C3DF-4708-B5B1-D26C018BAC61}" srcOrd="0" destOrd="0" presId="urn:microsoft.com/office/officeart/2005/8/layout/list1"/>
    <dgm:cxn modelId="{99779363-8889-446B-ABA5-7AAE6473A325}" srcId="{8903006B-9384-457C-9EE4-DF454E760E50}" destId="{8F73A08E-CB0A-4B78-8A04-113E3FFAAA76}" srcOrd="3" destOrd="0" parTransId="{3EB8EE45-9CC3-4BA4-B6D0-B8FCD806B984}" sibTransId="{F7B865E5-F853-41E9-B0FC-28C523F3AD07}"/>
    <dgm:cxn modelId="{D0486853-9C56-4E61-8468-C582CC4F5EA0}" srcId="{8903006B-9384-457C-9EE4-DF454E760E50}" destId="{214DD3D6-0D88-405E-9E48-DF943FD06923}" srcOrd="1" destOrd="0" parTransId="{0CA17F85-91D7-44EE-8AD8-C0EFFC19FEBB}" sibTransId="{697EA6B5-8669-4797-B4D0-0B44071D89B5}"/>
    <dgm:cxn modelId="{78F1860C-BF3A-4C02-9E21-D31824975891}" type="presOf" srcId="{214DD3D6-0D88-405E-9E48-DF943FD06923}" destId="{A3BB22A2-2946-4B69-A5A6-B328BA2E310C}" srcOrd="0" destOrd="0" presId="urn:microsoft.com/office/officeart/2005/8/layout/list1"/>
    <dgm:cxn modelId="{F6430E93-641D-4E40-B7C7-D463818BB98C}" type="presOf" srcId="{214DD3D6-0D88-405E-9E48-DF943FD06923}" destId="{EFF7C814-5726-4FC3-B4B9-DDAF320D58CD}" srcOrd="1" destOrd="0" presId="urn:microsoft.com/office/officeart/2005/8/layout/list1"/>
    <dgm:cxn modelId="{86BC74B6-4F94-409E-884F-EDADCDB85880}" type="presOf" srcId="{8F73A08E-CB0A-4B78-8A04-113E3FFAAA76}" destId="{061870AF-4994-42DD-AE51-EB4585FA62E6}" srcOrd="1" destOrd="0" presId="urn:microsoft.com/office/officeart/2005/8/layout/list1"/>
    <dgm:cxn modelId="{41F0A1A0-3CE3-4C22-A694-A73D94D2452F}" srcId="{8903006B-9384-457C-9EE4-DF454E760E50}" destId="{A0699D19-E7CE-41C4-8B7C-B60815A9561C}" srcOrd="2" destOrd="0" parTransId="{97F4A589-841E-4EAF-BD8A-4952340C1726}" sibTransId="{70141A47-44D5-4606-8FB0-C89F9254E0D1}"/>
    <dgm:cxn modelId="{0991AD50-4346-4C59-80BA-310E0F14D140}" srcId="{8903006B-9384-457C-9EE4-DF454E760E50}" destId="{E6234041-1B08-46E6-91BF-9F54B8F8F8D8}" srcOrd="0" destOrd="0" parTransId="{F74DAC32-E61B-4CAE-B45E-952D0E34C6AB}" sibTransId="{DA2380BC-6813-4208-8ACD-ADE5C5676F7C}"/>
    <dgm:cxn modelId="{2ECC4719-7758-429C-AC7B-B405371AD7E3}" type="presOf" srcId="{8903006B-9384-457C-9EE4-DF454E760E50}" destId="{A55F635D-4A3D-400B-BD09-FFBD82BEF347}" srcOrd="0" destOrd="0" presId="urn:microsoft.com/office/officeart/2005/8/layout/list1"/>
    <dgm:cxn modelId="{17B50189-EA95-4CB5-9EC4-BE77F0C21010}" type="presOf" srcId="{E6234041-1B08-46E6-91BF-9F54B8F8F8D8}" destId="{7762E88E-ACC9-4C7C-82C9-7867CDE392B2}" srcOrd="1" destOrd="0" presId="urn:microsoft.com/office/officeart/2005/8/layout/list1"/>
    <dgm:cxn modelId="{4F541268-1BD6-46AF-9F8A-1065C30445E0}" type="presOf" srcId="{8F73A08E-CB0A-4B78-8A04-113E3FFAAA76}" destId="{6291FAF3-5557-41C7-9773-C0EE887EA179}" srcOrd="0" destOrd="0" presId="urn:microsoft.com/office/officeart/2005/8/layout/list1"/>
    <dgm:cxn modelId="{470DFC16-2240-4E3E-80DD-7BFF0FF6D38F}" type="presOf" srcId="{A0699D19-E7CE-41C4-8B7C-B60815A9561C}" destId="{EA37CB16-301B-47F1-A5DE-9137654FCB53}" srcOrd="1" destOrd="0" presId="urn:microsoft.com/office/officeart/2005/8/layout/list1"/>
    <dgm:cxn modelId="{C6B4A54A-750C-4156-9EDB-45BD19E3D900}" type="presOf" srcId="{A0699D19-E7CE-41C4-8B7C-B60815A9561C}" destId="{19C0757F-0182-4CCD-9BE6-26D7F70AD70C}" srcOrd="0" destOrd="0" presId="urn:microsoft.com/office/officeart/2005/8/layout/list1"/>
    <dgm:cxn modelId="{9447B0C7-D6F1-414F-A640-50033C62010F}" type="presParOf" srcId="{A55F635D-4A3D-400B-BD09-FFBD82BEF347}" destId="{9670B2B9-2FBE-484F-ADB0-5AE20D84503D}" srcOrd="0" destOrd="0" presId="urn:microsoft.com/office/officeart/2005/8/layout/list1"/>
    <dgm:cxn modelId="{F3B88509-B570-49F6-B020-52D84B966B9B}" type="presParOf" srcId="{9670B2B9-2FBE-484F-ADB0-5AE20D84503D}" destId="{3FA3D156-C3DF-4708-B5B1-D26C018BAC61}" srcOrd="0" destOrd="0" presId="urn:microsoft.com/office/officeart/2005/8/layout/list1"/>
    <dgm:cxn modelId="{2E68C00F-5162-4207-A16C-97D7F06BC5DE}" type="presParOf" srcId="{9670B2B9-2FBE-484F-ADB0-5AE20D84503D}" destId="{7762E88E-ACC9-4C7C-82C9-7867CDE392B2}" srcOrd="1" destOrd="0" presId="urn:microsoft.com/office/officeart/2005/8/layout/list1"/>
    <dgm:cxn modelId="{8B9640C7-B053-4132-AE7E-7A78F40F8D45}" type="presParOf" srcId="{A55F635D-4A3D-400B-BD09-FFBD82BEF347}" destId="{F8771890-A89A-4E0C-A9B9-F6A668AF1D39}" srcOrd="1" destOrd="0" presId="urn:microsoft.com/office/officeart/2005/8/layout/list1"/>
    <dgm:cxn modelId="{E77BC99B-FDC6-402B-8110-7441CD5AFD81}" type="presParOf" srcId="{A55F635D-4A3D-400B-BD09-FFBD82BEF347}" destId="{DCF89ABB-51A2-4261-849F-6389F4F44DE1}" srcOrd="2" destOrd="0" presId="urn:microsoft.com/office/officeart/2005/8/layout/list1"/>
    <dgm:cxn modelId="{1472AA1C-0A3A-417D-AB46-F4871865FCC8}" type="presParOf" srcId="{A55F635D-4A3D-400B-BD09-FFBD82BEF347}" destId="{B0600471-BAB8-4199-ABA9-2C47D7B9BC73}" srcOrd="3" destOrd="0" presId="urn:microsoft.com/office/officeart/2005/8/layout/list1"/>
    <dgm:cxn modelId="{5F4D7FC3-DCA6-49F7-BA88-F50BF68DB711}" type="presParOf" srcId="{A55F635D-4A3D-400B-BD09-FFBD82BEF347}" destId="{8006209D-5283-4A4A-9379-C667AA51DBE3}" srcOrd="4" destOrd="0" presId="urn:microsoft.com/office/officeart/2005/8/layout/list1"/>
    <dgm:cxn modelId="{8ACEF0D2-703C-478D-97DF-54C25F7F90ED}" type="presParOf" srcId="{8006209D-5283-4A4A-9379-C667AA51DBE3}" destId="{A3BB22A2-2946-4B69-A5A6-B328BA2E310C}" srcOrd="0" destOrd="0" presId="urn:microsoft.com/office/officeart/2005/8/layout/list1"/>
    <dgm:cxn modelId="{AA7BDBEE-20D0-45E5-A4EC-BA2B241DEEAD}" type="presParOf" srcId="{8006209D-5283-4A4A-9379-C667AA51DBE3}" destId="{EFF7C814-5726-4FC3-B4B9-DDAF320D58CD}" srcOrd="1" destOrd="0" presId="urn:microsoft.com/office/officeart/2005/8/layout/list1"/>
    <dgm:cxn modelId="{0176E49C-57A3-4EA4-B0DB-0B855536B797}" type="presParOf" srcId="{A55F635D-4A3D-400B-BD09-FFBD82BEF347}" destId="{A1DF692A-49C7-4F92-8B6F-F18A2165606B}" srcOrd="5" destOrd="0" presId="urn:microsoft.com/office/officeart/2005/8/layout/list1"/>
    <dgm:cxn modelId="{8F89B5F7-7AAA-432C-81A3-5DAD6C601B38}" type="presParOf" srcId="{A55F635D-4A3D-400B-BD09-FFBD82BEF347}" destId="{B10352BC-EDA4-4A7E-AC24-697C59D4E3EA}" srcOrd="6" destOrd="0" presId="urn:microsoft.com/office/officeart/2005/8/layout/list1"/>
    <dgm:cxn modelId="{C311A627-ABA3-4463-AED3-8A0F9489D869}" type="presParOf" srcId="{A55F635D-4A3D-400B-BD09-FFBD82BEF347}" destId="{C679995B-160D-4610-A42A-C50258578349}" srcOrd="7" destOrd="0" presId="urn:microsoft.com/office/officeart/2005/8/layout/list1"/>
    <dgm:cxn modelId="{C6E5813F-7005-4689-90F4-739407195727}" type="presParOf" srcId="{A55F635D-4A3D-400B-BD09-FFBD82BEF347}" destId="{915CF067-4FB0-4E27-880F-830DCE0A31D3}" srcOrd="8" destOrd="0" presId="urn:microsoft.com/office/officeart/2005/8/layout/list1"/>
    <dgm:cxn modelId="{B50B10C4-C203-4B06-948E-A4F650CF72F3}" type="presParOf" srcId="{915CF067-4FB0-4E27-880F-830DCE0A31D3}" destId="{19C0757F-0182-4CCD-9BE6-26D7F70AD70C}" srcOrd="0" destOrd="0" presId="urn:microsoft.com/office/officeart/2005/8/layout/list1"/>
    <dgm:cxn modelId="{F2EA3CBB-13DA-4D3B-8034-03FC498BC3FF}" type="presParOf" srcId="{915CF067-4FB0-4E27-880F-830DCE0A31D3}" destId="{EA37CB16-301B-47F1-A5DE-9137654FCB53}" srcOrd="1" destOrd="0" presId="urn:microsoft.com/office/officeart/2005/8/layout/list1"/>
    <dgm:cxn modelId="{781050C7-39B4-4D52-9AE2-40B8EFBFE8DA}" type="presParOf" srcId="{A55F635D-4A3D-400B-BD09-FFBD82BEF347}" destId="{BAE1AAD7-1D58-448D-98FB-155F427F34C6}" srcOrd="9" destOrd="0" presId="urn:microsoft.com/office/officeart/2005/8/layout/list1"/>
    <dgm:cxn modelId="{28B51CA1-5CD8-49FB-930C-4545DDFEC194}" type="presParOf" srcId="{A55F635D-4A3D-400B-BD09-FFBD82BEF347}" destId="{0E53DE82-6D16-47D9-9C7F-B6D58AB818E1}" srcOrd="10" destOrd="0" presId="urn:microsoft.com/office/officeart/2005/8/layout/list1"/>
    <dgm:cxn modelId="{D8142641-DF3C-44BD-BF8B-4D0A027E05FF}" type="presParOf" srcId="{A55F635D-4A3D-400B-BD09-FFBD82BEF347}" destId="{2D984E7C-2BBB-424F-9A01-7942D4F611FF}" srcOrd="11" destOrd="0" presId="urn:microsoft.com/office/officeart/2005/8/layout/list1"/>
    <dgm:cxn modelId="{B39430E4-631F-4362-81D9-3C8319743CD7}" type="presParOf" srcId="{A55F635D-4A3D-400B-BD09-FFBD82BEF347}" destId="{96C40CDD-ABDC-4CF3-8FBD-35E11ADA27D3}" srcOrd="12" destOrd="0" presId="urn:microsoft.com/office/officeart/2005/8/layout/list1"/>
    <dgm:cxn modelId="{D0FB7995-F178-4AB8-A2F3-1A87A49705A6}" type="presParOf" srcId="{96C40CDD-ABDC-4CF3-8FBD-35E11ADA27D3}" destId="{6291FAF3-5557-41C7-9773-C0EE887EA179}" srcOrd="0" destOrd="0" presId="urn:microsoft.com/office/officeart/2005/8/layout/list1"/>
    <dgm:cxn modelId="{EB49440B-2A8E-4315-9BA8-D4758746D4BA}" type="presParOf" srcId="{96C40CDD-ABDC-4CF3-8FBD-35E11ADA27D3}" destId="{061870AF-4994-42DD-AE51-EB4585FA62E6}" srcOrd="1" destOrd="0" presId="urn:microsoft.com/office/officeart/2005/8/layout/list1"/>
    <dgm:cxn modelId="{B8CFD27C-1935-4B20-AEC5-74901815A659}" type="presParOf" srcId="{A55F635D-4A3D-400B-BD09-FFBD82BEF347}" destId="{3DBD982D-234F-41D0-A30C-A747D94C001B}" srcOrd="13" destOrd="0" presId="urn:microsoft.com/office/officeart/2005/8/layout/list1"/>
    <dgm:cxn modelId="{068B8CD1-C218-4006-87F1-94637DE6C6B8}" type="presParOf" srcId="{A55F635D-4A3D-400B-BD09-FFBD82BEF347}" destId="{7AE6145E-06D4-48F9-A645-76D038FD6C7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40F68-B1DC-4E26-881A-D2C4AF3A1D3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it-IT"/>
        </a:p>
      </dgm:t>
    </dgm:pt>
    <dgm:pt modelId="{57E0C3E3-9C02-46A4-8F6E-C1BA420026E4}">
      <dgm:prSet phldrT="[Testo]" custT="1"/>
      <dgm:spPr/>
      <dgm:t>
        <a:bodyPr/>
        <a:lstStyle/>
        <a:p>
          <a:r>
            <a:rPr lang="en-US" sz="1400" b="1" dirty="0" smtClean="0"/>
            <a:t>Regional administrations and local entities, that need a coordination for monitoring and answering to global climate changes</a:t>
          </a:r>
          <a:endParaRPr lang="it-IT" sz="1400" dirty="0"/>
        </a:p>
      </dgm:t>
    </dgm:pt>
    <dgm:pt modelId="{9CFC2206-3BA1-466A-8725-9EF08DA9AC69}" type="parTrans" cxnId="{77FFFAE8-400E-4C7C-9E7C-041479BE6C17}">
      <dgm:prSet/>
      <dgm:spPr/>
      <dgm:t>
        <a:bodyPr/>
        <a:lstStyle/>
        <a:p>
          <a:endParaRPr lang="it-IT"/>
        </a:p>
      </dgm:t>
    </dgm:pt>
    <dgm:pt modelId="{97B520A7-5E33-449A-9B0E-C84A2E310F09}" type="sibTrans" cxnId="{77FFFAE8-400E-4C7C-9E7C-041479BE6C17}">
      <dgm:prSet/>
      <dgm:spPr/>
      <dgm:t>
        <a:bodyPr/>
        <a:lstStyle/>
        <a:p>
          <a:endParaRPr lang="it-IT"/>
        </a:p>
      </dgm:t>
    </dgm:pt>
    <dgm:pt modelId="{6ECA9F23-A39E-4BCB-8B00-47889D56A97F}">
      <dgm:prSet phldrT="[Testo]" custT="1"/>
      <dgm:spPr/>
      <dgm:t>
        <a:bodyPr/>
        <a:lstStyle/>
        <a:p>
          <a:r>
            <a:rPr lang="en-US" sz="1400" b="1" dirty="0" smtClean="0"/>
            <a:t>Parks managing authorities, which need innovative tools to manage biodiversity in a coordinated way</a:t>
          </a:r>
          <a:endParaRPr lang="it-IT" sz="1400" dirty="0"/>
        </a:p>
      </dgm:t>
    </dgm:pt>
    <dgm:pt modelId="{DE8671DC-F85F-46B2-91FA-D0D633FC9589}" type="parTrans" cxnId="{FD66D257-6E60-400D-AC10-32F589B4DED3}">
      <dgm:prSet/>
      <dgm:spPr/>
      <dgm:t>
        <a:bodyPr/>
        <a:lstStyle/>
        <a:p>
          <a:endParaRPr lang="it-IT"/>
        </a:p>
      </dgm:t>
    </dgm:pt>
    <dgm:pt modelId="{D333C6EC-71CA-4F09-B70E-51F922BC4118}" type="sibTrans" cxnId="{FD66D257-6E60-400D-AC10-32F589B4DED3}">
      <dgm:prSet/>
      <dgm:spPr/>
      <dgm:t>
        <a:bodyPr/>
        <a:lstStyle/>
        <a:p>
          <a:endParaRPr lang="it-IT"/>
        </a:p>
      </dgm:t>
    </dgm:pt>
    <dgm:pt modelId="{25A61DC9-D82A-435B-B59A-002EC4CE1430}">
      <dgm:prSet phldrT="[Testo]" custT="1"/>
      <dgm:spPr/>
      <dgm:t>
        <a:bodyPr/>
        <a:lstStyle/>
        <a:p>
          <a:r>
            <a:rPr lang="en-US" sz="1400" b="1" dirty="0" smtClean="0"/>
            <a:t>Visitors of protected and </a:t>
          </a:r>
          <a:r>
            <a:rPr lang="en-US" sz="1400" b="1" dirty="0" err="1" smtClean="0"/>
            <a:t>Natura</a:t>
          </a:r>
          <a:r>
            <a:rPr lang="en-US" sz="1400" b="1" dirty="0" smtClean="0"/>
            <a:t> 2000 areas and local populations/citizens, that will be involved for defining the proper valorization strategies and that benefits of the concrete interventions in protected areas</a:t>
          </a:r>
          <a:endParaRPr lang="it-IT" sz="1400" dirty="0"/>
        </a:p>
      </dgm:t>
    </dgm:pt>
    <dgm:pt modelId="{E5F92A41-2F03-40E8-90F3-E1A4DBE38BD4}" type="parTrans" cxnId="{642DBD73-D81A-4796-AA1F-86896A7BC003}">
      <dgm:prSet/>
      <dgm:spPr/>
      <dgm:t>
        <a:bodyPr/>
        <a:lstStyle/>
        <a:p>
          <a:endParaRPr lang="it-IT"/>
        </a:p>
      </dgm:t>
    </dgm:pt>
    <dgm:pt modelId="{E0BA0EB8-750B-4632-9DA7-03BC218199DF}" type="sibTrans" cxnId="{642DBD73-D81A-4796-AA1F-86896A7BC003}">
      <dgm:prSet/>
      <dgm:spPr/>
      <dgm:t>
        <a:bodyPr/>
        <a:lstStyle/>
        <a:p>
          <a:endParaRPr lang="it-IT"/>
        </a:p>
      </dgm:t>
    </dgm:pt>
    <dgm:pt modelId="{23CDD620-A145-4AE0-B403-8F1F30B6B8AB}">
      <dgm:prSet phldrT="[Testo]" custT="1"/>
      <dgm:spPr/>
      <dgm:t>
        <a:bodyPr/>
        <a:lstStyle/>
        <a:p>
          <a:r>
            <a:rPr lang="en-US" sz="1400" b="1" dirty="0" smtClean="0"/>
            <a:t>Tourists in general, that need an integrated approach to make the best use of the available resources (both naturalistic values and services)</a:t>
          </a:r>
          <a:endParaRPr lang="it-IT" sz="1400" b="1" dirty="0"/>
        </a:p>
      </dgm:t>
    </dgm:pt>
    <dgm:pt modelId="{76C6C7E7-3FC6-4574-9965-66A260BED2F2}" type="parTrans" cxnId="{B056C5EE-8A81-43DF-A56B-33B5180CC100}">
      <dgm:prSet/>
      <dgm:spPr/>
      <dgm:t>
        <a:bodyPr/>
        <a:lstStyle/>
        <a:p>
          <a:endParaRPr lang="it-IT"/>
        </a:p>
      </dgm:t>
    </dgm:pt>
    <dgm:pt modelId="{092656A0-F509-46E1-9676-62B55DF99454}" type="sibTrans" cxnId="{B056C5EE-8A81-43DF-A56B-33B5180CC100}">
      <dgm:prSet/>
      <dgm:spPr/>
      <dgm:t>
        <a:bodyPr/>
        <a:lstStyle/>
        <a:p>
          <a:endParaRPr lang="it-IT"/>
        </a:p>
      </dgm:t>
    </dgm:pt>
    <dgm:pt modelId="{BD2C7A7C-F89B-40A7-9B45-AA1625B98E37}">
      <dgm:prSet phldrT="[Testo]" custT="1"/>
      <dgm:spPr/>
      <dgm:t>
        <a:bodyPr/>
        <a:lstStyle/>
        <a:p>
          <a:r>
            <a:rPr lang="en-US" sz="1400" b="1" dirty="0" smtClean="0"/>
            <a:t>Tourism enterprises (especially SMEs), that need to address the lack of coordination among them and valorization tools 5. tourists in general, that need an integrated approach to make the best use of the available resources </a:t>
          </a:r>
          <a:endParaRPr lang="it-IT" sz="1400" dirty="0"/>
        </a:p>
      </dgm:t>
    </dgm:pt>
    <dgm:pt modelId="{FBBF99B8-6A2B-4697-9B53-435466B7CB29}" type="parTrans" cxnId="{DBDAFC2F-3577-4E08-AA95-0973461819D4}">
      <dgm:prSet/>
      <dgm:spPr/>
      <dgm:t>
        <a:bodyPr/>
        <a:lstStyle/>
        <a:p>
          <a:endParaRPr lang="it-IT"/>
        </a:p>
      </dgm:t>
    </dgm:pt>
    <dgm:pt modelId="{6BF2FFA7-FD72-424E-B76D-926CBE652592}" type="sibTrans" cxnId="{DBDAFC2F-3577-4E08-AA95-0973461819D4}">
      <dgm:prSet/>
      <dgm:spPr/>
      <dgm:t>
        <a:bodyPr/>
        <a:lstStyle/>
        <a:p>
          <a:endParaRPr lang="it-IT"/>
        </a:p>
      </dgm:t>
    </dgm:pt>
    <dgm:pt modelId="{7DA1989C-AB61-47CB-9A94-1C7B3FBFA0A6}" type="pres">
      <dgm:prSet presAssocID="{09840F68-B1DC-4E26-881A-D2C4AF3A1D30}" presName="Name0" presStyleCnt="0">
        <dgm:presLayoutVars>
          <dgm:dir/>
          <dgm:resizeHandles val="exact"/>
        </dgm:presLayoutVars>
      </dgm:prSet>
      <dgm:spPr/>
      <dgm:t>
        <a:bodyPr/>
        <a:lstStyle/>
        <a:p>
          <a:endParaRPr lang="it-IT"/>
        </a:p>
      </dgm:t>
    </dgm:pt>
    <dgm:pt modelId="{B923A0A1-12B9-4FE9-8D6A-D94A318C4B6E}" type="pres">
      <dgm:prSet presAssocID="{57E0C3E3-9C02-46A4-8F6E-C1BA420026E4}" presName="composite" presStyleCnt="0"/>
      <dgm:spPr/>
    </dgm:pt>
    <dgm:pt modelId="{D91E0A1C-65A1-4E32-B545-25CDE8DADC8D}" type="pres">
      <dgm:prSet presAssocID="{57E0C3E3-9C02-46A4-8F6E-C1BA420026E4}" presName="rect1" presStyleLbl="trAlignAcc1" presStyleIdx="0" presStyleCnt="5" custScaleX="94618" custScaleY="94025" custLinFactNeighborX="-11513" custLinFactNeighborY="959">
        <dgm:presLayoutVars>
          <dgm:bulletEnabled val="1"/>
        </dgm:presLayoutVars>
      </dgm:prSet>
      <dgm:spPr/>
      <dgm:t>
        <a:bodyPr/>
        <a:lstStyle/>
        <a:p>
          <a:endParaRPr lang="it-IT"/>
        </a:p>
      </dgm:t>
    </dgm:pt>
    <dgm:pt modelId="{13DFF2F1-0357-406C-8966-F394F7C3E7D4}" type="pres">
      <dgm:prSet presAssocID="{57E0C3E3-9C02-46A4-8F6E-C1BA420026E4}" presName="rect2" presStyleLbl="fgImgPlace1" presStyleIdx="0" presStyleCnt="5" custScaleX="163708" custLinFactNeighborX="-77623" custLinFactNeighborY="1917"/>
      <dgm:spPr>
        <a:blipFill rotWithShape="1">
          <a:blip xmlns:r="http://schemas.openxmlformats.org/officeDocument/2006/relationships" r:embed="rId1"/>
          <a:stretch>
            <a:fillRect/>
          </a:stretch>
        </a:blipFill>
      </dgm:spPr>
    </dgm:pt>
    <dgm:pt modelId="{AFE1DC0E-DFF3-45DF-B944-1A4FBCE8CDF7}" type="pres">
      <dgm:prSet presAssocID="{97B520A7-5E33-449A-9B0E-C84A2E310F09}" presName="sibTrans" presStyleCnt="0"/>
      <dgm:spPr/>
    </dgm:pt>
    <dgm:pt modelId="{46CC3F99-324F-495A-A694-730A758D99FB}" type="pres">
      <dgm:prSet presAssocID="{6ECA9F23-A39E-4BCB-8B00-47889D56A97F}" presName="composite" presStyleCnt="0"/>
      <dgm:spPr/>
    </dgm:pt>
    <dgm:pt modelId="{5C335AA8-5613-4ED5-9B4A-7BA12ABA425D}" type="pres">
      <dgm:prSet presAssocID="{6ECA9F23-A39E-4BCB-8B00-47889D56A97F}" presName="rect1" presStyleLbl="trAlignAcc1" presStyleIdx="1" presStyleCnt="5" custScaleX="83913" custLinFactNeighborX="1620" custLinFactNeighborY="-1515">
        <dgm:presLayoutVars>
          <dgm:bulletEnabled val="1"/>
        </dgm:presLayoutVars>
      </dgm:prSet>
      <dgm:spPr/>
      <dgm:t>
        <a:bodyPr/>
        <a:lstStyle/>
        <a:p>
          <a:endParaRPr lang="it-IT"/>
        </a:p>
      </dgm:t>
    </dgm:pt>
    <dgm:pt modelId="{204A17F5-6DFD-4D76-A662-85280E12B264}" type="pres">
      <dgm:prSet presAssocID="{6ECA9F23-A39E-4BCB-8B00-47889D56A97F}" presName="rect2" presStyleLbl="fgImgPlace1" presStyleIdx="1" presStyleCnt="5" custScaleX="195900" custLinFactNeighborX="-31742" custLinFactNeighborY="1917"/>
      <dgm:spPr>
        <a:blipFill rotWithShape="1">
          <a:blip xmlns:r="http://schemas.openxmlformats.org/officeDocument/2006/relationships" r:embed="rId2"/>
          <a:stretch>
            <a:fillRect/>
          </a:stretch>
        </a:blipFill>
      </dgm:spPr>
    </dgm:pt>
    <dgm:pt modelId="{117844FA-388B-4E29-82D7-6118DFED905C}" type="pres">
      <dgm:prSet presAssocID="{D333C6EC-71CA-4F09-B70E-51F922BC4118}" presName="sibTrans" presStyleCnt="0"/>
      <dgm:spPr/>
    </dgm:pt>
    <dgm:pt modelId="{66718393-5777-4B5B-825F-189C0296C777}" type="pres">
      <dgm:prSet presAssocID="{25A61DC9-D82A-435B-B59A-002EC4CE1430}" presName="composite" presStyleCnt="0"/>
      <dgm:spPr/>
    </dgm:pt>
    <dgm:pt modelId="{4C2287FC-BA57-47D8-BE99-4009BD725782}" type="pres">
      <dgm:prSet presAssocID="{25A61DC9-D82A-435B-B59A-002EC4CE1430}" presName="rect1" presStyleLbl="trAlignAcc1" presStyleIdx="2" presStyleCnt="5" custScaleX="89350" custLinFactNeighborX="-14430" custLinFactNeighborY="-2860">
        <dgm:presLayoutVars>
          <dgm:bulletEnabled val="1"/>
        </dgm:presLayoutVars>
      </dgm:prSet>
      <dgm:spPr/>
      <dgm:t>
        <a:bodyPr/>
        <a:lstStyle/>
        <a:p>
          <a:endParaRPr lang="it-IT"/>
        </a:p>
      </dgm:t>
    </dgm:pt>
    <dgm:pt modelId="{0AB0E370-CFC8-44F8-BEF8-031C4E8A2B68}" type="pres">
      <dgm:prSet presAssocID="{25A61DC9-D82A-435B-B59A-002EC4CE1430}" presName="rect2" presStyleLbl="fgImgPlace1" presStyleIdx="2" presStyleCnt="5" custScaleX="183620" custLinFactNeighborX="-88517" custLinFactNeighborY="-2724"/>
      <dgm:spPr>
        <a:blipFill rotWithShape="1">
          <a:blip xmlns:r="http://schemas.openxmlformats.org/officeDocument/2006/relationships" r:embed="rId3"/>
          <a:stretch>
            <a:fillRect/>
          </a:stretch>
        </a:blipFill>
      </dgm:spPr>
    </dgm:pt>
    <dgm:pt modelId="{A7E9C089-A2A2-4DE0-8BD7-F33575294ADA}" type="pres">
      <dgm:prSet presAssocID="{E0BA0EB8-750B-4632-9DA7-03BC218199DF}" presName="sibTrans" presStyleCnt="0"/>
      <dgm:spPr/>
    </dgm:pt>
    <dgm:pt modelId="{0458ECDE-1842-45E5-A9BD-E88F63A1E599}" type="pres">
      <dgm:prSet presAssocID="{23CDD620-A145-4AE0-B403-8F1F30B6B8AB}" presName="composite" presStyleCnt="0"/>
      <dgm:spPr/>
    </dgm:pt>
    <dgm:pt modelId="{F080ADBF-6B1D-4D78-85BA-98473C9AC1AA}" type="pres">
      <dgm:prSet presAssocID="{23CDD620-A145-4AE0-B403-8F1F30B6B8AB}" presName="rect1" presStyleLbl="trAlignAcc1" presStyleIdx="3" presStyleCnt="5" custScaleX="87221">
        <dgm:presLayoutVars>
          <dgm:bulletEnabled val="1"/>
        </dgm:presLayoutVars>
      </dgm:prSet>
      <dgm:spPr/>
      <dgm:t>
        <a:bodyPr/>
        <a:lstStyle/>
        <a:p>
          <a:endParaRPr lang="it-IT"/>
        </a:p>
      </dgm:t>
    </dgm:pt>
    <dgm:pt modelId="{9F8B29C1-5289-4E6E-BF05-9E7E028BAF53}" type="pres">
      <dgm:prSet presAssocID="{23CDD620-A145-4AE0-B403-8F1F30B6B8AB}" presName="rect2" presStyleLbl="fgImgPlace1" presStyleIdx="3" presStyleCnt="5" custScaleX="175199" custScaleY="104306" custLinFactNeighborX="-25139" custLinFactNeighborY="5"/>
      <dgm:spPr>
        <a:blipFill rotWithShape="1">
          <a:blip xmlns:r="http://schemas.openxmlformats.org/officeDocument/2006/relationships" r:embed="rId4"/>
          <a:stretch>
            <a:fillRect/>
          </a:stretch>
        </a:blipFill>
      </dgm:spPr>
    </dgm:pt>
    <dgm:pt modelId="{231EE9A3-3207-4D24-AFFE-8B4DDF00CDA5}" type="pres">
      <dgm:prSet presAssocID="{092656A0-F509-46E1-9676-62B55DF99454}" presName="sibTrans" presStyleCnt="0"/>
      <dgm:spPr/>
    </dgm:pt>
    <dgm:pt modelId="{CBCF9ACF-B979-48C1-B8D7-2522EEB8F143}" type="pres">
      <dgm:prSet presAssocID="{BD2C7A7C-F89B-40A7-9B45-AA1625B98E37}" presName="composite" presStyleCnt="0"/>
      <dgm:spPr/>
    </dgm:pt>
    <dgm:pt modelId="{690C1AF0-02A7-4DC9-9C1B-6FA59CCE80B5}" type="pres">
      <dgm:prSet presAssocID="{BD2C7A7C-F89B-40A7-9B45-AA1625B98E37}" presName="rect1" presStyleLbl="trAlignAcc1" presStyleIdx="4" presStyleCnt="5" custScaleX="104801" custLinFactNeighborX="15187" custLinFactNeighborY="-3837">
        <dgm:presLayoutVars>
          <dgm:bulletEnabled val="1"/>
        </dgm:presLayoutVars>
      </dgm:prSet>
      <dgm:spPr/>
      <dgm:t>
        <a:bodyPr/>
        <a:lstStyle/>
        <a:p>
          <a:endParaRPr lang="it-IT"/>
        </a:p>
      </dgm:t>
    </dgm:pt>
    <dgm:pt modelId="{DE7AC6CC-A2D3-4CDA-AB29-A7741006955F}" type="pres">
      <dgm:prSet presAssocID="{BD2C7A7C-F89B-40A7-9B45-AA1625B98E37}" presName="rect2" presStyleLbl="fgImgPlace1" presStyleIdx="4" presStyleCnt="5" custScaleX="184029"/>
      <dgm:spPr>
        <a:blipFill rotWithShape="1">
          <a:blip xmlns:r="http://schemas.openxmlformats.org/officeDocument/2006/relationships" r:embed="rId5"/>
          <a:stretch>
            <a:fillRect/>
          </a:stretch>
        </a:blipFill>
      </dgm:spPr>
    </dgm:pt>
  </dgm:ptLst>
  <dgm:cxnLst>
    <dgm:cxn modelId="{77FFFAE8-400E-4C7C-9E7C-041479BE6C17}" srcId="{09840F68-B1DC-4E26-881A-D2C4AF3A1D30}" destId="{57E0C3E3-9C02-46A4-8F6E-C1BA420026E4}" srcOrd="0" destOrd="0" parTransId="{9CFC2206-3BA1-466A-8725-9EF08DA9AC69}" sibTransId="{97B520A7-5E33-449A-9B0E-C84A2E310F09}"/>
    <dgm:cxn modelId="{42D94AD5-B424-4EA4-8990-69FE6A8E2DB2}" type="presOf" srcId="{57E0C3E3-9C02-46A4-8F6E-C1BA420026E4}" destId="{D91E0A1C-65A1-4E32-B545-25CDE8DADC8D}" srcOrd="0" destOrd="0" presId="urn:microsoft.com/office/officeart/2008/layout/PictureStrips"/>
    <dgm:cxn modelId="{642DBD73-D81A-4796-AA1F-86896A7BC003}" srcId="{09840F68-B1DC-4E26-881A-D2C4AF3A1D30}" destId="{25A61DC9-D82A-435B-B59A-002EC4CE1430}" srcOrd="2" destOrd="0" parTransId="{E5F92A41-2F03-40E8-90F3-E1A4DBE38BD4}" sibTransId="{E0BA0EB8-750B-4632-9DA7-03BC218199DF}"/>
    <dgm:cxn modelId="{CF4206B1-AFB1-49C1-B230-C69AA4AF599E}" type="presOf" srcId="{25A61DC9-D82A-435B-B59A-002EC4CE1430}" destId="{4C2287FC-BA57-47D8-BE99-4009BD725782}" srcOrd="0" destOrd="0" presId="urn:microsoft.com/office/officeart/2008/layout/PictureStrips"/>
    <dgm:cxn modelId="{6671924C-3FF8-4FF6-B3B3-E838D87EF37A}" type="presOf" srcId="{6ECA9F23-A39E-4BCB-8B00-47889D56A97F}" destId="{5C335AA8-5613-4ED5-9B4A-7BA12ABA425D}" srcOrd="0" destOrd="0" presId="urn:microsoft.com/office/officeart/2008/layout/PictureStrips"/>
    <dgm:cxn modelId="{4CBA7903-C02D-469F-B096-3D0575EADDAD}" type="presOf" srcId="{09840F68-B1DC-4E26-881A-D2C4AF3A1D30}" destId="{7DA1989C-AB61-47CB-9A94-1C7B3FBFA0A6}" srcOrd="0" destOrd="0" presId="urn:microsoft.com/office/officeart/2008/layout/PictureStrips"/>
    <dgm:cxn modelId="{A322C177-BD1B-407F-BA7A-5944B2AC4EA6}" type="presOf" srcId="{BD2C7A7C-F89B-40A7-9B45-AA1625B98E37}" destId="{690C1AF0-02A7-4DC9-9C1B-6FA59CCE80B5}" srcOrd="0" destOrd="0" presId="urn:microsoft.com/office/officeart/2008/layout/PictureStrips"/>
    <dgm:cxn modelId="{B056C5EE-8A81-43DF-A56B-33B5180CC100}" srcId="{09840F68-B1DC-4E26-881A-D2C4AF3A1D30}" destId="{23CDD620-A145-4AE0-B403-8F1F30B6B8AB}" srcOrd="3" destOrd="0" parTransId="{76C6C7E7-3FC6-4574-9965-66A260BED2F2}" sibTransId="{092656A0-F509-46E1-9676-62B55DF99454}"/>
    <dgm:cxn modelId="{FD66D257-6E60-400D-AC10-32F589B4DED3}" srcId="{09840F68-B1DC-4E26-881A-D2C4AF3A1D30}" destId="{6ECA9F23-A39E-4BCB-8B00-47889D56A97F}" srcOrd="1" destOrd="0" parTransId="{DE8671DC-F85F-46B2-91FA-D0D633FC9589}" sibTransId="{D333C6EC-71CA-4F09-B70E-51F922BC4118}"/>
    <dgm:cxn modelId="{F65E8708-9248-4CC3-8DBB-5437B0C20C6C}" type="presOf" srcId="{23CDD620-A145-4AE0-B403-8F1F30B6B8AB}" destId="{F080ADBF-6B1D-4D78-85BA-98473C9AC1AA}" srcOrd="0" destOrd="0" presId="urn:microsoft.com/office/officeart/2008/layout/PictureStrips"/>
    <dgm:cxn modelId="{DBDAFC2F-3577-4E08-AA95-0973461819D4}" srcId="{09840F68-B1DC-4E26-881A-D2C4AF3A1D30}" destId="{BD2C7A7C-F89B-40A7-9B45-AA1625B98E37}" srcOrd="4" destOrd="0" parTransId="{FBBF99B8-6A2B-4697-9B53-435466B7CB29}" sibTransId="{6BF2FFA7-FD72-424E-B76D-926CBE652592}"/>
    <dgm:cxn modelId="{3B3BC443-857A-4EB1-8D73-B1D81835A898}" type="presParOf" srcId="{7DA1989C-AB61-47CB-9A94-1C7B3FBFA0A6}" destId="{B923A0A1-12B9-4FE9-8D6A-D94A318C4B6E}" srcOrd="0" destOrd="0" presId="urn:microsoft.com/office/officeart/2008/layout/PictureStrips"/>
    <dgm:cxn modelId="{E345143A-D5FE-4F2F-A7D9-29D64665A7BB}" type="presParOf" srcId="{B923A0A1-12B9-4FE9-8D6A-D94A318C4B6E}" destId="{D91E0A1C-65A1-4E32-B545-25CDE8DADC8D}" srcOrd="0" destOrd="0" presId="urn:microsoft.com/office/officeart/2008/layout/PictureStrips"/>
    <dgm:cxn modelId="{1F9BF1C9-6D47-4F72-92BC-13ECC15A90D9}" type="presParOf" srcId="{B923A0A1-12B9-4FE9-8D6A-D94A318C4B6E}" destId="{13DFF2F1-0357-406C-8966-F394F7C3E7D4}" srcOrd="1" destOrd="0" presId="urn:microsoft.com/office/officeart/2008/layout/PictureStrips"/>
    <dgm:cxn modelId="{364251CC-69A3-4AAD-B0B1-5DE4A1139246}" type="presParOf" srcId="{7DA1989C-AB61-47CB-9A94-1C7B3FBFA0A6}" destId="{AFE1DC0E-DFF3-45DF-B944-1A4FBCE8CDF7}" srcOrd="1" destOrd="0" presId="urn:microsoft.com/office/officeart/2008/layout/PictureStrips"/>
    <dgm:cxn modelId="{BC7BB083-953E-4355-B787-C6852F4A52C2}" type="presParOf" srcId="{7DA1989C-AB61-47CB-9A94-1C7B3FBFA0A6}" destId="{46CC3F99-324F-495A-A694-730A758D99FB}" srcOrd="2" destOrd="0" presId="urn:microsoft.com/office/officeart/2008/layout/PictureStrips"/>
    <dgm:cxn modelId="{7ABF33CC-30E3-49E5-8EC4-9C95915B07F2}" type="presParOf" srcId="{46CC3F99-324F-495A-A694-730A758D99FB}" destId="{5C335AA8-5613-4ED5-9B4A-7BA12ABA425D}" srcOrd="0" destOrd="0" presId="urn:microsoft.com/office/officeart/2008/layout/PictureStrips"/>
    <dgm:cxn modelId="{2856B6C8-DA89-4B3E-9971-1DBD6B16BD86}" type="presParOf" srcId="{46CC3F99-324F-495A-A694-730A758D99FB}" destId="{204A17F5-6DFD-4D76-A662-85280E12B264}" srcOrd="1" destOrd="0" presId="urn:microsoft.com/office/officeart/2008/layout/PictureStrips"/>
    <dgm:cxn modelId="{2F6EA605-1F12-4780-AD53-26771F329CC4}" type="presParOf" srcId="{7DA1989C-AB61-47CB-9A94-1C7B3FBFA0A6}" destId="{117844FA-388B-4E29-82D7-6118DFED905C}" srcOrd="3" destOrd="0" presId="urn:microsoft.com/office/officeart/2008/layout/PictureStrips"/>
    <dgm:cxn modelId="{E4A390A4-33D8-438C-A41E-324489BE7025}" type="presParOf" srcId="{7DA1989C-AB61-47CB-9A94-1C7B3FBFA0A6}" destId="{66718393-5777-4B5B-825F-189C0296C777}" srcOrd="4" destOrd="0" presId="urn:microsoft.com/office/officeart/2008/layout/PictureStrips"/>
    <dgm:cxn modelId="{AAAF71FB-392F-4FFE-9771-4B5A8BAB7430}" type="presParOf" srcId="{66718393-5777-4B5B-825F-189C0296C777}" destId="{4C2287FC-BA57-47D8-BE99-4009BD725782}" srcOrd="0" destOrd="0" presId="urn:microsoft.com/office/officeart/2008/layout/PictureStrips"/>
    <dgm:cxn modelId="{DBA0B5BF-5AD0-4A1E-942B-A8E934DA3070}" type="presParOf" srcId="{66718393-5777-4B5B-825F-189C0296C777}" destId="{0AB0E370-CFC8-44F8-BEF8-031C4E8A2B68}" srcOrd="1" destOrd="0" presId="urn:microsoft.com/office/officeart/2008/layout/PictureStrips"/>
    <dgm:cxn modelId="{0359011F-00B1-477C-92BB-7C14768EFECC}" type="presParOf" srcId="{7DA1989C-AB61-47CB-9A94-1C7B3FBFA0A6}" destId="{A7E9C089-A2A2-4DE0-8BD7-F33575294ADA}" srcOrd="5" destOrd="0" presId="urn:microsoft.com/office/officeart/2008/layout/PictureStrips"/>
    <dgm:cxn modelId="{FDBEB1C9-DEDA-41B7-9DCD-0F086A46DAB8}" type="presParOf" srcId="{7DA1989C-AB61-47CB-9A94-1C7B3FBFA0A6}" destId="{0458ECDE-1842-45E5-A9BD-E88F63A1E599}" srcOrd="6" destOrd="0" presId="urn:microsoft.com/office/officeart/2008/layout/PictureStrips"/>
    <dgm:cxn modelId="{44879945-A68A-4140-A328-7521F7773831}" type="presParOf" srcId="{0458ECDE-1842-45E5-A9BD-E88F63A1E599}" destId="{F080ADBF-6B1D-4D78-85BA-98473C9AC1AA}" srcOrd="0" destOrd="0" presId="urn:microsoft.com/office/officeart/2008/layout/PictureStrips"/>
    <dgm:cxn modelId="{9A0A60EA-0FDA-4603-9183-B9772D0719A0}" type="presParOf" srcId="{0458ECDE-1842-45E5-A9BD-E88F63A1E599}" destId="{9F8B29C1-5289-4E6E-BF05-9E7E028BAF53}" srcOrd="1" destOrd="0" presId="urn:microsoft.com/office/officeart/2008/layout/PictureStrips"/>
    <dgm:cxn modelId="{76990FFD-1FD1-465C-B23F-04975F2FCC06}" type="presParOf" srcId="{7DA1989C-AB61-47CB-9A94-1C7B3FBFA0A6}" destId="{231EE9A3-3207-4D24-AFFE-8B4DDF00CDA5}" srcOrd="7" destOrd="0" presId="urn:microsoft.com/office/officeart/2008/layout/PictureStrips"/>
    <dgm:cxn modelId="{D6394949-4D97-42AB-AE1E-31CB61413981}" type="presParOf" srcId="{7DA1989C-AB61-47CB-9A94-1C7B3FBFA0A6}" destId="{CBCF9ACF-B979-48C1-B8D7-2522EEB8F143}" srcOrd="8" destOrd="0" presId="urn:microsoft.com/office/officeart/2008/layout/PictureStrips"/>
    <dgm:cxn modelId="{68046283-CA60-4233-88BB-C58F61F8F135}" type="presParOf" srcId="{CBCF9ACF-B979-48C1-B8D7-2522EEB8F143}" destId="{690C1AF0-02A7-4DC9-9C1B-6FA59CCE80B5}" srcOrd="0" destOrd="0" presId="urn:microsoft.com/office/officeart/2008/layout/PictureStrips"/>
    <dgm:cxn modelId="{18FA4ABC-E043-4D63-A96F-0284AFBBCFE6}" type="presParOf" srcId="{CBCF9ACF-B979-48C1-B8D7-2522EEB8F143}" destId="{DE7AC6CC-A2D3-4CDA-AB29-A7741006955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B01A4-FAA3-4293-BC74-EF0E13F1F19C}">
      <dsp:nvSpPr>
        <dsp:cNvPr id="0" name=""/>
        <dsp:cNvSpPr/>
      </dsp:nvSpPr>
      <dsp:spPr>
        <a:xfrm>
          <a:off x="4338311" y="3312892"/>
          <a:ext cx="2677959" cy="141301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t>Budget: 4.000.000,00€</a:t>
          </a:r>
          <a:endParaRPr lang="it-IT" sz="1800" kern="1200" dirty="0"/>
        </a:p>
      </dsp:txBody>
      <dsp:txXfrm>
        <a:off x="4730489" y="3519823"/>
        <a:ext cx="1893603" cy="999154"/>
      </dsp:txXfrm>
    </dsp:sp>
    <dsp:sp modelId="{69608677-01D2-4774-BE7D-4DA7A311D914}">
      <dsp:nvSpPr>
        <dsp:cNvPr id="0" name=""/>
        <dsp:cNvSpPr/>
      </dsp:nvSpPr>
      <dsp:spPr>
        <a:xfrm rot="16114306">
          <a:off x="5357307" y="2476209"/>
          <a:ext cx="578356"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5446223" y="2685999"/>
        <a:ext cx="404849" cy="369189"/>
      </dsp:txXfrm>
    </dsp:sp>
    <dsp:sp modelId="{C4273F01-262F-40FF-804E-1C47E2DF1807}">
      <dsp:nvSpPr>
        <dsp:cNvPr id="0" name=""/>
        <dsp:cNvSpPr/>
      </dsp:nvSpPr>
      <dsp:spPr>
        <a:xfrm>
          <a:off x="4216897" y="946119"/>
          <a:ext cx="2799350"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smtClean="0">
              <a:solidFill>
                <a:schemeClr val="accent2">
                  <a:lumMod val="50000"/>
                </a:schemeClr>
              </a:solidFill>
              <a:latin typeface="+mj-lt"/>
              <a:ea typeface="+mj-ea"/>
              <a:cs typeface="+mj-cs"/>
            </a:rPr>
            <a:t>Leader partner (P1)</a:t>
          </a:r>
        </a:p>
        <a:p>
          <a:pPr lvl="0" algn="ctr" defTabSz="711200">
            <a:lnSpc>
              <a:spcPct val="90000"/>
            </a:lnSpc>
            <a:spcBef>
              <a:spcPct val="0"/>
            </a:spcBef>
            <a:spcAft>
              <a:spcPct val="35000"/>
            </a:spcAft>
          </a:pPr>
          <a:r>
            <a:rPr lang="it-IT" sz="1600" b="1" i="1" kern="1200" dirty="0" smtClean="0">
              <a:latin typeface="+mj-lt"/>
            </a:rPr>
            <a:t>Budget: 540.000,00€</a:t>
          </a:r>
          <a:r>
            <a:rPr lang="it-IT" sz="1600" b="1" i="1" kern="1200" dirty="0" smtClean="0">
              <a:solidFill>
                <a:schemeClr val="accent2">
                  <a:lumMod val="50000"/>
                </a:schemeClr>
              </a:solidFill>
              <a:latin typeface="+mj-lt"/>
              <a:ea typeface="+mj-ea"/>
              <a:cs typeface="+mj-cs"/>
            </a:rPr>
            <a:t> </a:t>
          </a:r>
          <a:endParaRPr lang="it-IT" sz="1600" b="1" i="1" kern="1200" dirty="0">
            <a:solidFill>
              <a:schemeClr val="accent2">
                <a:lumMod val="50000"/>
              </a:schemeClr>
            </a:solidFill>
            <a:latin typeface="+mj-lt"/>
          </a:endParaRPr>
        </a:p>
      </dsp:txBody>
      <dsp:txXfrm>
        <a:off x="4626852" y="1132981"/>
        <a:ext cx="1979440" cy="902251"/>
      </dsp:txXfrm>
    </dsp:sp>
    <dsp:sp modelId="{3C339265-CFB1-4548-BB8F-B08A2433396E}">
      <dsp:nvSpPr>
        <dsp:cNvPr id="0" name=""/>
        <dsp:cNvSpPr/>
      </dsp:nvSpPr>
      <dsp:spPr>
        <a:xfrm rot="19744576">
          <a:off x="6874547" y="2666397"/>
          <a:ext cx="1095496"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6887667" y="2836891"/>
        <a:ext cx="910902" cy="369189"/>
      </dsp:txXfrm>
    </dsp:sp>
    <dsp:sp modelId="{7F895E3B-F5C3-4037-95D3-1BEF8A23A02D}">
      <dsp:nvSpPr>
        <dsp:cNvPr id="0" name=""/>
        <dsp:cNvSpPr/>
      </dsp:nvSpPr>
      <dsp:spPr>
        <a:xfrm>
          <a:off x="7116718" y="1294962"/>
          <a:ext cx="4233584" cy="1188166"/>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err="1" smtClean="0">
              <a:solidFill>
                <a:schemeClr val="accent2">
                  <a:lumMod val="50000"/>
                </a:schemeClr>
              </a:solidFill>
              <a:latin typeface="+mj-lt"/>
            </a:rPr>
            <a:t>Region</a:t>
          </a:r>
          <a:r>
            <a:rPr lang="it-IT" sz="1600" b="1" i="1" kern="1200" dirty="0" smtClean="0">
              <a:solidFill>
                <a:schemeClr val="accent2">
                  <a:lumMod val="50000"/>
                </a:schemeClr>
              </a:solidFill>
              <a:latin typeface="+mj-lt"/>
            </a:rPr>
            <a:t> of Western </a:t>
          </a:r>
          <a:r>
            <a:rPr lang="it-IT" sz="1600" b="1" i="1" kern="1200" dirty="0" err="1" smtClean="0">
              <a:solidFill>
                <a:schemeClr val="accent2">
                  <a:lumMod val="50000"/>
                </a:schemeClr>
              </a:solidFill>
              <a:latin typeface="+mj-lt"/>
            </a:rPr>
            <a:t>Greece</a:t>
          </a:r>
          <a:r>
            <a:rPr lang="it-IT" sz="1600" b="1" i="1" kern="1200" dirty="0" smtClean="0">
              <a:solidFill>
                <a:schemeClr val="accent2">
                  <a:lumMod val="50000"/>
                </a:schemeClr>
              </a:solidFill>
              <a:latin typeface="+mj-lt"/>
            </a:rPr>
            <a:t> (P2) </a:t>
          </a:r>
          <a:r>
            <a:rPr lang="it-IT" sz="1600" b="1" i="1" kern="1200" dirty="0" smtClean="0">
              <a:latin typeface="+mj-lt"/>
            </a:rPr>
            <a:t>Budget: 575.000,00€</a:t>
          </a:r>
          <a:endParaRPr lang="it-IT" sz="1600" b="1" i="1" kern="1200" dirty="0">
            <a:solidFill>
              <a:schemeClr val="accent2">
                <a:lumMod val="50000"/>
              </a:schemeClr>
            </a:solidFill>
          </a:endParaRPr>
        </a:p>
      </dsp:txBody>
      <dsp:txXfrm>
        <a:off x="7736712" y="1468965"/>
        <a:ext cx="2993596" cy="840160"/>
      </dsp:txXfrm>
    </dsp:sp>
    <dsp:sp modelId="{BBE14EE6-2484-45E6-82C9-180AF4A72589}">
      <dsp:nvSpPr>
        <dsp:cNvPr id="0" name=""/>
        <dsp:cNvSpPr/>
      </dsp:nvSpPr>
      <dsp:spPr>
        <a:xfrm rot="20977286">
          <a:off x="7253363" y="3351882"/>
          <a:ext cx="777579"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7254873" y="3491572"/>
        <a:ext cx="592985" cy="369189"/>
      </dsp:txXfrm>
    </dsp:sp>
    <dsp:sp modelId="{6CB10C69-ADD5-4CA1-814F-D79B697822F7}">
      <dsp:nvSpPr>
        <dsp:cNvPr id="0" name=""/>
        <dsp:cNvSpPr/>
      </dsp:nvSpPr>
      <dsp:spPr>
        <a:xfrm>
          <a:off x="8236911" y="2617824"/>
          <a:ext cx="3219255"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err="1" smtClean="0">
              <a:solidFill>
                <a:schemeClr val="accent2">
                  <a:lumMod val="50000"/>
                </a:schemeClr>
              </a:solidFill>
              <a:latin typeface="+mj-lt"/>
              <a:ea typeface="+mj-ea"/>
              <a:cs typeface="+mj-cs"/>
            </a:rPr>
            <a:t>Region</a:t>
          </a:r>
          <a:r>
            <a:rPr lang="it-IT" sz="1600" b="1" i="1" kern="1200" dirty="0" smtClean="0">
              <a:solidFill>
                <a:schemeClr val="accent2">
                  <a:lumMod val="50000"/>
                </a:schemeClr>
              </a:solidFill>
              <a:latin typeface="+mj-lt"/>
              <a:ea typeface="+mj-ea"/>
              <a:cs typeface="+mj-cs"/>
            </a:rPr>
            <a:t> of </a:t>
          </a:r>
          <a:r>
            <a:rPr lang="it-IT" sz="1600" b="1" i="1" kern="1200" dirty="0" err="1" smtClean="0">
              <a:solidFill>
                <a:schemeClr val="accent2">
                  <a:lumMod val="50000"/>
                </a:schemeClr>
              </a:solidFill>
              <a:latin typeface="+mj-lt"/>
              <a:ea typeface="+mj-ea"/>
              <a:cs typeface="+mj-cs"/>
            </a:rPr>
            <a:t>Epirus</a:t>
          </a:r>
          <a:r>
            <a:rPr lang="it-IT" sz="1600" b="1" i="1" kern="1200" dirty="0" smtClean="0">
              <a:solidFill>
                <a:schemeClr val="accent2">
                  <a:lumMod val="50000"/>
                </a:schemeClr>
              </a:solidFill>
              <a:latin typeface="+mj-lt"/>
              <a:ea typeface="+mj-ea"/>
              <a:cs typeface="+mj-cs"/>
            </a:rPr>
            <a:t> (P3) </a:t>
          </a:r>
        </a:p>
        <a:p>
          <a:pPr lvl="0" algn="ctr" defTabSz="711200">
            <a:lnSpc>
              <a:spcPct val="90000"/>
            </a:lnSpc>
            <a:spcBef>
              <a:spcPct val="0"/>
            </a:spcBef>
            <a:spcAft>
              <a:spcPct val="35000"/>
            </a:spcAft>
          </a:pPr>
          <a:r>
            <a:rPr lang="it-IT" sz="1600" b="1" i="1" kern="1200" dirty="0" smtClean="0">
              <a:solidFill>
                <a:schemeClr val="bg1"/>
              </a:solidFill>
              <a:latin typeface="+mj-lt"/>
              <a:ea typeface="+mj-ea"/>
              <a:cs typeface="+mj-cs"/>
            </a:rPr>
            <a:t>Budget: 540.000,00€</a:t>
          </a:r>
          <a:endParaRPr lang="it-IT" sz="1600" b="1" i="1" kern="1200" dirty="0">
            <a:solidFill>
              <a:schemeClr val="accent2">
                <a:lumMod val="50000"/>
              </a:schemeClr>
            </a:solidFill>
            <a:latin typeface="+mj-lt"/>
            <a:ea typeface="+mj-ea"/>
            <a:cs typeface="+mj-cs"/>
          </a:endParaRPr>
        </a:p>
      </dsp:txBody>
      <dsp:txXfrm>
        <a:off x="8708360" y="2804686"/>
        <a:ext cx="2276357" cy="902251"/>
      </dsp:txXfrm>
    </dsp:sp>
    <dsp:sp modelId="{8BF1734C-0BC5-4B9E-9A2D-57697C9D0EED}">
      <dsp:nvSpPr>
        <dsp:cNvPr id="0" name=""/>
        <dsp:cNvSpPr/>
      </dsp:nvSpPr>
      <dsp:spPr>
        <a:xfrm rot="580077">
          <a:off x="7208289" y="4026956"/>
          <a:ext cx="638614"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7209600" y="4134519"/>
        <a:ext cx="454020" cy="369189"/>
      </dsp:txXfrm>
    </dsp:sp>
    <dsp:sp modelId="{AB1C14CC-F808-46F4-A7C4-9BA9DC21EBCC}">
      <dsp:nvSpPr>
        <dsp:cNvPr id="0" name=""/>
        <dsp:cNvSpPr/>
      </dsp:nvSpPr>
      <dsp:spPr>
        <a:xfrm>
          <a:off x="7845805" y="4121039"/>
          <a:ext cx="4346194"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err="1" smtClean="0">
              <a:solidFill>
                <a:srgbClr val="002060"/>
              </a:solidFill>
              <a:latin typeface="+mj-lt"/>
            </a:rPr>
            <a:t>Ionian</a:t>
          </a:r>
          <a:r>
            <a:rPr lang="it-IT" sz="1600" b="1" i="1" kern="1200" dirty="0" smtClean="0">
              <a:solidFill>
                <a:srgbClr val="002060"/>
              </a:solidFill>
              <a:latin typeface="+mj-lt"/>
            </a:rPr>
            <a:t> </a:t>
          </a:r>
          <a:r>
            <a:rPr lang="it-IT" sz="1600" b="1" i="1" kern="1200" dirty="0" err="1" smtClean="0">
              <a:solidFill>
                <a:srgbClr val="002060"/>
              </a:solidFill>
              <a:latin typeface="+mj-lt"/>
            </a:rPr>
            <a:t>University</a:t>
          </a:r>
          <a:r>
            <a:rPr lang="it-IT" sz="1600" b="1" i="1" kern="1200" dirty="0" smtClean="0">
              <a:solidFill>
                <a:srgbClr val="002060"/>
              </a:solidFill>
              <a:latin typeface="+mj-lt"/>
            </a:rPr>
            <a:t>, </a:t>
          </a:r>
          <a:r>
            <a:rPr lang="it-IT" sz="1600" b="1" i="1" kern="1200" dirty="0" err="1" smtClean="0">
              <a:solidFill>
                <a:srgbClr val="002060"/>
              </a:solidFill>
              <a:latin typeface="+mj-lt"/>
            </a:rPr>
            <a:t>Dept</a:t>
          </a:r>
          <a:r>
            <a:rPr lang="it-IT" sz="1600" b="1" i="1" kern="1200" dirty="0" smtClean="0">
              <a:solidFill>
                <a:srgbClr val="002060"/>
              </a:solidFill>
              <a:latin typeface="+mj-lt"/>
            </a:rPr>
            <a:t>. of </a:t>
          </a:r>
          <a:r>
            <a:rPr lang="it-IT" sz="1600" b="1" i="1" kern="1200" dirty="0" err="1" smtClean="0">
              <a:solidFill>
                <a:srgbClr val="002060"/>
              </a:solidFill>
              <a:latin typeface="+mj-lt"/>
            </a:rPr>
            <a:t>Informatics</a:t>
          </a:r>
          <a:r>
            <a:rPr lang="it-IT" sz="1600" b="1" i="1" kern="1200" dirty="0" smtClean="0">
              <a:solidFill>
                <a:srgbClr val="002060"/>
              </a:solidFill>
              <a:latin typeface="+mj-lt"/>
            </a:rPr>
            <a:t> (P4)</a:t>
          </a:r>
          <a:endParaRPr lang="it-IT" sz="1600" b="1" i="1" kern="1200" dirty="0" smtClean="0">
            <a:solidFill>
              <a:srgbClr val="002060"/>
            </a:solidFill>
            <a:latin typeface="+mj-lt"/>
            <a:ea typeface="+mj-ea"/>
            <a:cs typeface="+mj-cs"/>
          </a:endParaRPr>
        </a:p>
        <a:p>
          <a:pPr lvl="0" algn="ctr" defTabSz="711200">
            <a:lnSpc>
              <a:spcPct val="90000"/>
            </a:lnSpc>
            <a:spcBef>
              <a:spcPct val="0"/>
            </a:spcBef>
            <a:spcAft>
              <a:spcPct val="35000"/>
            </a:spcAft>
          </a:pPr>
          <a:r>
            <a:rPr lang="it-IT" sz="1600" b="1" i="1" kern="1200" dirty="0" smtClean="0">
              <a:latin typeface="+mj-lt"/>
            </a:rPr>
            <a:t>Budget: 320.000,00€</a:t>
          </a:r>
          <a:r>
            <a:rPr lang="it-IT" sz="1600" b="1" i="1" kern="1200" dirty="0" smtClean="0">
              <a:solidFill>
                <a:schemeClr val="accent2">
                  <a:lumMod val="50000"/>
                </a:schemeClr>
              </a:solidFill>
              <a:latin typeface="+mj-lt"/>
              <a:ea typeface="+mj-ea"/>
              <a:cs typeface="+mj-cs"/>
            </a:rPr>
            <a:t> </a:t>
          </a:r>
          <a:endParaRPr lang="it-IT" sz="1600" b="1" i="1" kern="1200" dirty="0">
            <a:solidFill>
              <a:schemeClr val="accent2">
                <a:lumMod val="50000"/>
              </a:schemeClr>
            </a:solidFill>
            <a:latin typeface="+mj-lt"/>
          </a:endParaRPr>
        </a:p>
      </dsp:txBody>
      <dsp:txXfrm>
        <a:off x="8482290" y="4307901"/>
        <a:ext cx="3073224" cy="902251"/>
      </dsp:txXfrm>
    </dsp:sp>
    <dsp:sp modelId="{A56D5179-22EC-424F-8FA8-87969914CB9C}">
      <dsp:nvSpPr>
        <dsp:cNvPr id="0" name=""/>
        <dsp:cNvSpPr/>
      </dsp:nvSpPr>
      <dsp:spPr>
        <a:xfrm rot="2082337">
          <a:off x="6690452" y="4690305"/>
          <a:ext cx="799532"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a:off x="6706873" y="4760818"/>
        <a:ext cx="614938" cy="369189"/>
      </dsp:txXfrm>
    </dsp:sp>
    <dsp:sp modelId="{16A3E87E-1EA2-41DF-A763-F130C069F5E9}">
      <dsp:nvSpPr>
        <dsp:cNvPr id="0" name=""/>
        <dsp:cNvSpPr/>
      </dsp:nvSpPr>
      <dsp:spPr>
        <a:xfrm>
          <a:off x="6077466" y="5392375"/>
          <a:ext cx="5188509" cy="140180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1" kern="1200" dirty="0" smtClean="0">
              <a:solidFill>
                <a:srgbClr val="002060"/>
              </a:solidFill>
              <a:latin typeface="+mj-lt"/>
            </a:rPr>
            <a:t>Technological Educational Institute of Epirus (P5)</a:t>
          </a:r>
          <a:endParaRPr lang="it-IT" sz="1600" b="1" i="1" kern="1200" dirty="0" smtClean="0">
            <a:solidFill>
              <a:srgbClr val="002060"/>
            </a:solidFill>
            <a:latin typeface="+mj-lt"/>
            <a:ea typeface="+mj-ea"/>
            <a:cs typeface="+mj-cs"/>
          </a:endParaRPr>
        </a:p>
        <a:p>
          <a:pPr lvl="0" algn="ctr" defTabSz="711200">
            <a:lnSpc>
              <a:spcPct val="90000"/>
            </a:lnSpc>
            <a:spcBef>
              <a:spcPct val="0"/>
            </a:spcBef>
            <a:spcAft>
              <a:spcPct val="35000"/>
            </a:spcAft>
          </a:pPr>
          <a:r>
            <a:rPr lang="it-IT" sz="1600" b="1" i="1" kern="1200" dirty="0" smtClean="0">
              <a:latin typeface="+mj-lt"/>
            </a:rPr>
            <a:t>Budget: 100.000,00€</a:t>
          </a:r>
          <a:endParaRPr lang="it-IT" sz="1600" b="1" i="1" kern="1200" dirty="0">
            <a:solidFill>
              <a:schemeClr val="accent2">
                <a:lumMod val="50000"/>
              </a:schemeClr>
            </a:solidFill>
            <a:latin typeface="+mj-lt"/>
          </a:endParaRPr>
        </a:p>
      </dsp:txBody>
      <dsp:txXfrm>
        <a:off x="6837306" y="5597664"/>
        <a:ext cx="3668829" cy="991225"/>
      </dsp:txXfrm>
    </dsp:sp>
    <dsp:sp modelId="{BA1F83FB-CB64-431D-BC74-ABF01DEF5C0D}">
      <dsp:nvSpPr>
        <dsp:cNvPr id="0" name=""/>
        <dsp:cNvSpPr/>
      </dsp:nvSpPr>
      <dsp:spPr>
        <a:xfrm rot="7763453">
          <a:off x="4498734" y="4782904"/>
          <a:ext cx="597959"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4645348" y="4836648"/>
        <a:ext cx="418571" cy="369189"/>
      </dsp:txXfrm>
    </dsp:sp>
    <dsp:sp modelId="{63D59F8B-59CB-4385-9CE2-548D2617830F}">
      <dsp:nvSpPr>
        <dsp:cNvPr id="0" name=""/>
        <dsp:cNvSpPr/>
      </dsp:nvSpPr>
      <dsp:spPr>
        <a:xfrm>
          <a:off x="1951434" y="5518203"/>
          <a:ext cx="3942489"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1" kern="1200" dirty="0" smtClean="0">
              <a:solidFill>
                <a:srgbClr val="002060"/>
              </a:solidFill>
              <a:latin typeface="+mj-lt"/>
            </a:rPr>
            <a:t>Apulia Region – Parks and Biodiversity Office (P6) </a:t>
          </a:r>
          <a:r>
            <a:rPr lang="it-IT" sz="1600" b="1" i="1" kern="1200" dirty="0" smtClean="0">
              <a:latin typeface="+mj-lt"/>
            </a:rPr>
            <a:t>Budget: 450.000,00€</a:t>
          </a:r>
          <a:endParaRPr lang="it-IT" sz="1600" b="1" i="1" kern="1200" dirty="0">
            <a:solidFill>
              <a:schemeClr val="accent2">
                <a:lumMod val="50000"/>
              </a:schemeClr>
            </a:solidFill>
            <a:latin typeface="+mj-lt"/>
          </a:endParaRPr>
        </a:p>
      </dsp:txBody>
      <dsp:txXfrm>
        <a:off x="2528798" y="5705065"/>
        <a:ext cx="2787761" cy="902251"/>
      </dsp:txXfrm>
    </dsp:sp>
    <dsp:sp modelId="{F1B49E4A-D038-4A16-A0B9-1F732E18C2BF}">
      <dsp:nvSpPr>
        <dsp:cNvPr id="0" name=""/>
        <dsp:cNvSpPr/>
      </dsp:nvSpPr>
      <dsp:spPr>
        <a:xfrm rot="9938588">
          <a:off x="3437763" y="4189445"/>
          <a:ext cx="746335"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3619475" y="4289622"/>
        <a:ext cx="561741" cy="369189"/>
      </dsp:txXfrm>
    </dsp:sp>
    <dsp:sp modelId="{B7A8DE7E-C489-40B8-A02E-2A5CDB809B37}">
      <dsp:nvSpPr>
        <dsp:cNvPr id="0" name=""/>
        <dsp:cNvSpPr/>
      </dsp:nvSpPr>
      <dsp:spPr>
        <a:xfrm>
          <a:off x="9" y="4398774"/>
          <a:ext cx="3404993"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smtClean="0">
              <a:solidFill>
                <a:srgbClr val="002060"/>
              </a:solidFill>
              <a:latin typeface="+mj-lt"/>
            </a:rPr>
            <a:t>Province of Brindisi (P7)</a:t>
          </a:r>
          <a:endParaRPr lang="it-IT" sz="1600" b="1" i="1" kern="1200" dirty="0" smtClean="0">
            <a:solidFill>
              <a:srgbClr val="002060"/>
            </a:solidFill>
            <a:latin typeface="+mj-lt"/>
            <a:ea typeface="+mj-ea"/>
            <a:cs typeface="+mj-cs"/>
          </a:endParaRPr>
        </a:p>
        <a:p>
          <a:pPr lvl="0" algn="ctr" defTabSz="711200">
            <a:lnSpc>
              <a:spcPct val="90000"/>
            </a:lnSpc>
            <a:spcBef>
              <a:spcPct val="0"/>
            </a:spcBef>
            <a:spcAft>
              <a:spcPct val="35000"/>
            </a:spcAft>
          </a:pPr>
          <a:r>
            <a:rPr lang="it-IT" sz="1600" b="1" i="1" kern="1200" dirty="0" smtClean="0">
              <a:latin typeface="+mj-lt"/>
            </a:rPr>
            <a:t>Budget: 365.000,00€</a:t>
          </a:r>
          <a:r>
            <a:rPr lang="it-IT" sz="1600" b="1" i="1" kern="1200" dirty="0" smtClean="0">
              <a:solidFill>
                <a:schemeClr val="accent2">
                  <a:lumMod val="50000"/>
                </a:schemeClr>
              </a:solidFill>
              <a:latin typeface="+mj-lt"/>
              <a:ea typeface="+mj-ea"/>
              <a:cs typeface="+mj-cs"/>
            </a:rPr>
            <a:t> </a:t>
          </a:r>
          <a:endParaRPr lang="it-IT" sz="1600" b="1" i="1" kern="1200" dirty="0">
            <a:solidFill>
              <a:schemeClr val="accent2">
                <a:lumMod val="50000"/>
              </a:schemeClr>
            </a:solidFill>
            <a:latin typeface="+mj-lt"/>
          </a:endParaRPr>
        </a:p>
      </dsp:txBody>
      <dsp:txXfrm>
        <a:off x="498659" y="4585636"/>
        <a:ext cx="2407693" cy="902251"/>
      </dsp:txXfrm>
    </dsp:sp>
    <dsp:sp modelId="{C77DE5A9-B61C-419F-94C2-DEAA1B3DCC10}">
      <dsp:nvSpPr>
        <dsp:cNvPr id="0" name=""/>
        <dsp:cNvSpPr/>
      </dsp:nvSpPr>
      <dsp:spPr>
        <a:xfrm rot="11131055">
          <a:off x="3590278" y="3536498"/>
          <a:ext cx="545713"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3753613" y="3667432"/>
        <a:ext cx="381999" cy="369189"/>
      </dsp:txXfrm>
    </dsp:sp>
    <dsp:sp modelId="{7074CA1C-3F4A-42E9-9727-3271737287AE}">
      <dsp:nvSpPr>
        <dsp:cNvPr id="0" name=""/>
        <dsp:cNvSpPr/>
      </dsp:nvSpPr>
      <dsp:spPr>
        <a:xfrm>
          <a:off x="0" y="2996654"/>
          <a:ext cx="3388460"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1" kern="1200" dirty="0" smtClean="0">
              <a:solidFill>
                <a:srgbClr val="002060"/>
              </a:solidFill>
              <a:latin typeface="+mj-lt"/>
            </a:rPr>
            <a:t>University of </a:t>
          </a:r>
          <a:r>
            <a:rPr lang="en-US" sz="1600" b="1" i="1" kern="1200" dirty="0" err="1" smtClean="0">
              <a:solidFill>
                <a:srgbClr val="002060"/>
              </a:solidFill>
              <a:latin typeface="+mj-lt"/>
            </a:rPr>
            <a:t>Salento</a:t>
          </a:r>
          <a:r>
            <a:rPr lang="en-US" sz="1600" b="1" i="1" kern="1200" dirty="0" smtClean="0">
              <a:solidFill>
                <a:srgbClr val="002060"/>
              </a:solidFill>
              <a:latin typeface="+mj-lt"/>
            </a:rPr>
            <a:t> (DiSTeBA) (P8) </a:t>
          </a:r>
        </a:p>
        <a:p>
          <a:pPr lvl="0" algn="ctr" defTabSz="711200">
            <a:lnSpc>
              <a:spcPct val="90000"/>
            </a:lnSpc>
            <a:spcBef>
              <a:spcPct val="0"/>
            </a:spcBef>
            <a:spcAft>
              <a:spcPct val="35000"/>
            </a:spcAft>
          </a:pPr>
          <a:r>
            <a:rPr lang="it-IT" sz="1600" b="1" i="1" kern="1200" dirty="0" smtClean="0">
              <a:latin typeface="+mj-lt"/>
            </a:rPr>
            <a:t>Budget: 445.000,00€</a:t>
          </a:r>
          <a:r>
            <a:rPr lang="it-IT" sz="1600" b="1" i="1" kern="1200" dirty="0" smtClean="0">
              <a:solidFill>
                <a:schemeClr val="accent2">
                  <a:lumMod val="50000"/>
                </a:schemeClr>
              </a:solidFill>
              <a:latin typeface="+mj-lt"/>
              <a:ea typeface="+mj-ea"/>
              <a:cs typeface="+mj-cs"/>
            </a:rPr>
            <a:t> </a:t>
          </a:r>
          <a:endParaRPr lang="it-IT" sz="1600" b="1" i="1" kern="1200" dirty="0">
            <a:solidFill>
              <a:schemeClr val="accent2">
                <a:lumMod val="50000"/>
              </a:schemeClr>
            </a:solidFill>
            <a:latin typeface="+mj-lt"/>
          </a:endParaRPr>
        </a:p>
      </dsp:txBody>
      <dsp:txXfrm>
        <a:off x="496228" y="3183516"/>
        <a:ext cx="2396004" cy="902251"/>
      </dsp:txXfrm>
    </dsp:sp>
    <dsp:sp modelId="{45FDF236-1CD0-4672-9316-BE8040AFF2CE}">
      <dsp:nvSpPr>
        <dsp:cNvPr id="0" name=""/>
        <dsp:cNvSpPr/>
      </dsp:nvSpPr>
      <dsp:spPr>
        <a:xfrm rot="12516898">
          <a:off x="3550173" y="2801647"/>
          <a:ext cx="917842" cy="615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it-IT" sz="2600" kern="1200"/>
        </a:p>
      </dsp:txBody>
      <dsp:txXfrm rot="10800000">
        <a:off x="3723494" y="2968913"/>
        <a:ext cx="733248" cy="369189"/>
      </dsp:txXfrm>
    </dsp:sp>
    <dsp:sp modelId="{0AABDC67-084A-4F07-8DE3-96A0D0350AA2}">
      <dsp:nvSpPr>
        <dsp:cNvPr id="0" name=""/>
        <dsp:cNvSpPr/>
      </dsp:nvSpPr>
      <dsp:spPr>
        <a:xfrm>
          <a:off x="0" y="1481169"/>
          <a:ext cx="4388325" cy="127597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b="1" i="1" kern="1200" dirty="0" err="1" smtClean="0">
              <a:solidFill>
                <a:srgbClr val="002060"/>
              </a:solidFill>
              <a:latin typeface="+mj-lt"/>
            </a:rPr>
            <a:t>Mediterranean</a:t>
          </a:r>
          <a:r>
            <a:rPr lang="it-IT" sz="1600" b="1" i="1" kern="1200" dirty="0" smtClean="0">
              <a:solidFill>
                <a:srgbClr val="002060"/>
              </a:solidFill>
              <a:latin typeface="+mj-lt"/>
            </a:rPr>
            <a:t> </a:t>
          </a:r>
          <a:r>
            <a:rPr lang="it-IT" sz="1600" b="1" i="1" kern="1200" dirty="0" err="1" smtClean="0">
              <a:solidFill>
                <a:srgbClr val="002060"/>
              </a:solidFill>
              <a:latin typeface="+mj-lt"/>
            </a:rPr>
            <a:t>Agronomic</a:t>
          </a:r>
          <a:r>
            <a:rPr lang="it-IT" sz="1600" b="1" i="1" kern="1200" dirty="0" smtClean="0">
              <a:solidFill>
                <a:srgbClr val="002060"/>
              </a:solidFill>
              <a:latin typeface="+mj-lt"/>
            </a:rPr>
            <a:t> </a:t>
          </a:r>
          <a:r>
            <a:rPr lang="it-IT" sz="1600" b="1" i="1" kern="1200" dirty="0" err="1" smtClean="0">
              <a:solidFill>
                <a:srgbClr val="002060"/>
              </a:solidFill>
              <a:latin typeface="+mj-lt"/>
            </a:rPr>
            <a:t>Institute</a:t>
          </a:r>
          <a:r>
            <a:rPr lang="it-IT" sz="1600" b="1" i="1" kern="1200" dirty="0" smtClean="0">
              <a:solidFill>
                <a:srgbClr val="002060"/>
              </a:solidFill>
              <a:latin typeface="+mj-lt"/>
            </a:rPr>
            <a:t> of Bari (MAIB) (P9) </a:t>
          </a:r>
          <a:r>
            <a:rPr lang="it-IT" sz="1600" b="1" i="1" kern="1200" dirty="0" smtClean="0">
              <a:latin typeface="+mj-lt"/>
            </a:rPr>
            <a:t>Budget: 665.000,00€</a:t>
          </a:r>
          <a:r>
            <a:rPr lang="it-IT" sz="1600" b="1" i="1" kern="1200" dirty="0" smtClean="0">
              <a:solidFill>
                <a:schemeClr val="accent2">
                  <a:lumMod val="50000"/>
                </a:schemeClr>
              </a:solidFill>
              <a:latin typeface="+mj-lt"/>
              <a:ea typeface="+mj-ea"/>
              <a:cs typeface="+mj-cs"/>
            </a:rPr>
            <a:t> </a:t>
          </a:r>
          <a:endParaRPr lang="it-IT" sz="1600" b="1" i="1" kern="1200" dirty="0">
            <a:solidFill>
              <a:schemeClr val="accent2">
                <a:lumMod val="50000"/>
              </a:schemeClr>
            </a:solidFill>
            <a:latin typeface="+mj-lt"/>
          </a:endParaRPr>
        </a:p>
      </dsp:txBody>
      <dsp:txXfrm>
        <a:off x="642655" y="1668031"/>
        <a:ext cx="3103015" cy="902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30311-A8DE-4C4D-9464-1C2CF4C6ACC4}">
      <dsp:nvSpPr>
        <dsp:cNvPr id="0" name=""/>
        <dsp:cNvSpPr/>
      </dsp:nvSpPr>
      <dsp:spPr>
        <a:xfrm>
          <a:off x="0" y="606175"/>
          <a:ext cx="9820039" cy="403200"/>
        </a:xfrm>
        <a:prstGeom prst="rect">
          <a:avLst/>
        </a:prstGeom>
        <a:solidFill>
          <a:schemeClr val="lt1">
            <a:alpha val="90000"/>
            <a:hueOff val="0"/>
            <a:satOff val="0"/>
            <a:lumOff val="0"/>
            <a:alphaOff val="0"/>
          </a:schemeClr>
        </a:solidFill>
        <a:ln w="19050" cap="rnd"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77380-A4FC-49AF-814D-A2AD95BA212D}">
      <dsp:nvSpPr>
        <dsp:cNvPr id="0" name=""/>
        <dsp:cNvSpPr/>
      </dsp:nvSpPr>
      <dsp:spPr>
        <a:xfrm>
          <a:off x="491001" y="84965"/>
          <a:ext cx="7185145" cy="757369"/>
        </a:xfrm>
        <a:prstGeom prst="roundRect">
          <a:avLst/>
        </a:prstGeom>
        <a:solidFill>
          <a:schemeClr val="accent2">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22" tIns="0" rIns="259822" bIns="0" numCol="1" spcCol="1270" anchor="ctr" anchorCtr="0">
          <a:noAutofit/>
        </a:bodyPr>
        <a:lstStyle/>
        <a:p>
          <a:pPr lvl="0" algn="l" defTabSz="889000">
            <a:lnSpc>
              <a:spcPct val="90000"/>
            </a:lnSpc>
            <a:spcBef>
              <a:spcPct val="0"/>
            </a:spcBef>
            <a:spcAft>
              <a:spcPct val="35000"/>
            </a:spcAft>
          </a:pPr>
          <a:r>
            <a:rPr lang="en-US" sz="2000" b="1" kern="1200" dirty="0" smtClean="0"/>
            <a:t>Providing valuable information for the biodiversity in areas that were not so closely monitored in the past</a:t>
          </a:r>
          <a:endParaRPr lang="it-IT" sz="2000" b="1" kern="1200" dirty="0"/>
        </a:p>
      </dsp:txBody>
      <dsp:txXfrm>
        <a:off x="527973" y="121937"/>
        <a:ext cx="7111201" cy="683425"/>
      </dsp:txXfrm>
    </dsp:sp>
    <dsp:sp modelId="{79A3CEF0-2006-41BA-B2B7-922216781E2B}">
      <dsp:nvSpPr>
        <dsp:cNvPr id="0" name=""/>
        <dsp:cNvSpPr/>
      </dsp:nvSpPr>
      <dsp:spPr>
        <a:xfrm>
          <a:off x="0" y="1757642"/>
          <a:ext cx="9820039" cy="403200"/>
        </a:xfrm>
        <a:prstGeom prst="rect">
          <a:avLst/>
        </a:prstGeom>
        <a:solidFill>
          <a:schemeClr val="lt1">
            <a:alpha val="90000"/>
            <a:hueOff val="0"/>
            <a:satOff val="0"/>
            <a:lumOff val="0"/>
            <a:alphaOff val="0"/>
          </a:schemeClr>
        </a:solidFill>
        <a:ln w="19050" cap="rnd" cmpd="sng" algn="ctr">
          <a:solidFill>
            <a:schemeClr val="accent2">
              <a:shade val="50000"/>
              <a:hueOff val="218410"/>
              <a:satOff val="-9128"/>
              <a:lumOff val="18246"/>
              <a:alphaOff val="0"/>
            </a:schemeClr>
          </a:solidFill>
          <a:prstDash val="solid"/>
        </a:ln>
        <a:effectLst/>
      </dsp:spPr>
      <dsp:style>
        <a:lnRef idx="2">
          <a:scrgbClr r="0" g="0" b="0"/>
        </a:lnRef>
        <a:fillRef idx="1">
          <a:scrgbClr r="0" g="0" b="0"/>
        </a:fillRef>
        <a:effectRef idx="0">
          <a:scrgbClr r="0" g="0" b="0"/>
        </a:effectRef>
        <a:fontRef idx="minor"/>
      </dsp:style>
    </dsp:sp>
    <dsp:sp modelId="{0F53A79D-03A3-467A-AD92-ACCCCB32339A}">
      <dsp:nvSpPr>
        <dsp:cNvPr id="0" name=""/>
        <dsp:cNvSpPr/>
      </dsp:nvSpPr>
      <dsp:spPr>
        <a:xfrm>
          <a:off x="491001" y="1095775"/>
          <a:ext cx="7895988" cy="898026"/>
        </a:xfrm>
        <a:prstGeom prst="roundRect">
          <a:avLst/>
        </a:prstGeom>
        <a:solidFill>
          <a:schemeClr val="accent2">
            <a:shade val="50000"/>
            <a:hueOff val="231788"/>
            <a:satOff val="-9638"/>
            <a:lumOff val="199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22" tIns="0" rIns="259822" bIns="0" numCol="1" spcCol="1270" anchor="ctr" anchorCtr="0">
          <a:noAutofit/>
        </a:bodyPr>
        <a:lstStyle/>
        <a:p>
          <a:pPr lvl="0" algn="l" defTabSz="889000">
            <a:lnSpc>
              <a:spcPct val="90000"/>
            </a:lnSpc>
            <a:spcBef>
              <a:spcPct val="0"/>
            </a:spcBef>
            <a:spcAft>
              <a:spcPct val="35000"/>
            </a:spcAft>
          </a:pPr>
          <a:r>
            <a:rPr lang="en-US" sz="2000" b="1" kern="1200" dirty="0" smtClean="0"/>
            <a:t>Helping local and national authorities to make well-informed decisions about protection plans, reserve policies, and future </a:t>
          </a:r>
          <a:r>
            <a:rPr lang="en-US" sz="2000" b="1" kern="1200" smtClean="0"/>
            <a:t>land-use practices</a:t>
          </a:r>
          <a:endParaRPr lang="it-IT" sz="2000" b="1" kern="1200" dirty="0"/>
        </a:p>
      </dsp:txBody>
      <dsp:txXfrm>
        <a:off x="534839" y="1139613"/>
        <a:ext cx="7808312" cy="810350"/>
      </dsp:txXfrm>
    </dsp:sp>
    <dsp:sp modelId="{FD673CF6-63E4-483B-8A1A-80B9E815F921}">
      <dsp:nvSpPr>
        <dsp:cNvPr id="0" name=""/>
        <dsp:cNvSpPr/>
      </dsp:nvSpPr>
      <dsp:spPr>
        <a:xfrm>
          <a:off x="0" y="2656904"/>
          <a:ext cx="9820039" cy="403200"/>
        </a:xfrm>
        <a:prstGeom prst="rect">
          <a:avLst/>
        </a:prstGeom>
        <a:solidFill>
          <a:schemeClr val="lt1">
            <a:alpha val="90000"/>
            <a:hueOff val="0"/>
            <a:satOff val="0"/>
            <a:lumOff val="0"/>
            <a:alphaOff val="0"/>
          </a:schemeClr>
        </a:solidFill>
        <a:ln w="19050" cap="rnd" cmpd="sng" algn="ctr">
          <a:solidFill>
            <a:schemeClr val="accent2">
              <a:shade val="50000"/>
              <a:hueOff val="436821"/>
              <a:satOff val="-18256"/>
              <a:lumOff val="36493"/>
              <a:alphaOff val="0"/>
            </a:schemeClr>
          </a:solidFill>
          <a:prstDash val="solid"/>
        </a:ln>
        <a:effectLst/>
      </dsp:spPr>
      <dsp:style>
        <a:lnRef idx="2">
          <a:scrgbClr r="0" g="0" b="0"/>
        </a:lnRef>
        <a:fillRef idx="1">
          <a:scrgbClr r="0" g="0" b="0"/>
        </a:fillRef>
        <a:effectRef idx="0">
          <a:scrgbClr r="0" g="0" b="0"/>
        </a:effectRef>
        <a:fontRef idx="minor"/>
      </dsp:style>
    </dsp:sp>
    <dsp:sp modelId="{6B89BA2F-633E-4720-B4C2-96AD1FC68B6A}">
      <dsp:nvSpPr>
        <dsp:cNvPr id="0" name=""/>
        <dsp:cNvSpPr/>
      </dsp:nvSpPr>
      <dsp:spPr>
        <a:xfrm>
          <a:off x="491001" y="2247242"/>
          <a:ext cx="7319601" cy="645822"/>
        </a:xfrm>
        <a:prstGeom prst="roundRect">
          <a:avLst/>
        </a:prstGeom>
        <a:solidFill>
          <a:schemeClr val="accent2">
            <a:shade val="50000"/>
            <a:hueOff val="463575"/>
            <a:satOff val="-19276"/>
            <a:lumOff val="399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22" tIns="0" rIns="259822" bIns="0" numCol="1" spcCol="1270" anchor="ctr" anchorCtr="0">
          <a:noAutofit/>
        </a:bodyPr>
        <a:lstStyle/>
        <a:p>
          <a:pPr lvl="0" algn="l" defTabSz="889000">
            <a:lnSpc>
              <a:spcPct val="90000"/>
            </a:lnSpc>
            <a:spcBef>
              <a:spcPct val="0"/>
            </a:spcBef>
            <a:spcAft>
              <a:spcPct val="35000"/>
            </a:spcAft>
          </a:pPr>
          <a:r>
            <a:rPr lang="en-US" sz="2000" b="1" kern="1200" dirty="0" smtClean="0"/>
            <a:t>Developing scientific tools for the prediction and prevention of environmental risks</a:t>
          </a:r>
          <a:endParaRPr lang="it-IT" sz="2000" b="1" kern="1200" dirty="0"/>
        </a:p>
      </dsp:txBody>
      <dsp:txXfrm>
        <a:off x="522527" y="2278768"/>
        <a:ext cx="7256549" cy="582770"/>
      </dsp:txXfrm>
    </dsp:sp>
    <dsp:sp modelId="{1AC4EB2B-447E-438A-A167-59EBE276E964}">
      <dsp:nvSpPr>
        <dsp:cNvPr id="0" name=""/>
        <dsp:cNvSpPr/>
      </dsp:nvSpPr>
      <dsp:spPr>
        <a:xfrm>
          <a:off x="0" y="3621096"/>
          <a:ext cx="9820039" cy="403200"/>
        </a:xfrm>
        <a:prstGeom prst="rect">
          <a:avLst/>
        </a:prstGeom>
        <a:solidFill>
          <a:schemeClr val="lt1">
            <a:alpha val="90000"/>
            <a:hueOff val="0"/>
            <a:satOff val="0"/>
            <a:lumOff val="0"/>
            <a:alphaOff val="0"/>
          </a:schemeClr>
        </a:solidFill>
        <a:ln w="19050" cap="rnd" cmpd="sng" algn="ctr">
          <a:solidFill>
            <a:schemeClr val="accent2">
              <a:shade val="50000"/>
              <a:hueOff val="436821"/>
              <a:satOff val="-18256"/>
              <a:lumOff val="36493"/>
              <a:alphaOff val="0"/>
            </a:schemeClr>
          </a:solidFill>
          <a:prstDash val="solid"/>
        </a:ln>
        <a:effectLst/>
      </dsp:spPr>
      <dsp:style>
        <a:lnRef idx="2">
          <a:scrgbClr r="0" g="0" b="0"/>
        </a:lnRef>
        <a:fillRef idx="1">
          <a:scrgbClr r="0" g="0" b="0"/>
        </a:fillRef>
        <a:effectRef idx="0">
          <a:scrgbClr r="0" g="0" b="0"/>
        </a:effectRef>
        <a:fontRef idx="minor"/>
      </dsp:style>
    </dsp:sp>
    <dsp:sp modelId="{5B1D0C21-7256-4A29-8AA2-A79380A96B2A}">
      <dsp:nvSpPr>
        <dsp:cNvPr id="0" name=""/>
        <dsp:cNvSpPr/>
      </dsp:nvSpPr>
      <dsp:spPr>
        <a:xfrm>
          <a:off x="491001" y="3146504"/>
          <a:ext cx="7292724" cy="710751"/>
        </a:xfrm>
        <a:prstGeom prst="roundRect">
          <a:avLst/>
        </a:prstGeom>
        <a:solidFill>
          <a:schemeClr val="accent2">
            <a:shade val="50000"/>
            <a:hueOff val="463575"/>
            <a:satOff val="-19276"/>
            <a:lumOff val="399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22" tIns="0" rIns="259822" bIns="0" numCol="1" spcCol="1270" anchor="ctr" anchorCtr="0">
          <a:noAutofit/>
        </a:bodyPr>
        <a:lstStyle/>
        <a:p>
          <a:pPr lvl="0" algn="l" defTabSz="889000">
            <a:lnSpc>
              <a:spcPct val="90000"/>
            </a:lnSpc>
            <a:spcBef>
              <a:spcPct val="0"/>
            </a:spcBef>
            <a:spcAft>
              <a:spcPct val="35000"/>
            </a:spcAft>
          </a:pPr>
          <a:r>
            <a:rPr lang="en-US" sz="2000" b="1" kern="1200" dirty="0" smtClean="0"/>
            <a:t> Stimulating citizens to be actively involved in the protection of the environment</a:t>
          </a:r>
          <a:endParaRPr lang="it-IT" sz="2000" b="1" kern="1200" dirty="0"/>
        </a:p>
      </dsp:txBody>
      <dsp:txXfrm>
        <a:off x="525697" y="3181200"/>
        <a:ext cx="7223332" cy="641359"/>
      </dsp:txXfrm>
    </dsp:sp>
    <dsp:sp modelId="{3937EE74-EF01-4CFF-9A67-83DDCDBB1D87}">
      <dsp:nvSpPr>
        <dsp:cNvPr id="0" name=""/>
        <dsp:cNvSpPr/>
      </dsp:nvSpPr>
      <dsp:spPr>
        <a:xfrm>
          <a:off x="0" y="4796528"/>
          <a:ext cx="9820039" cy="403200"/>
        </a:xfrm>
        <a:prstGeom prst="rect">
          <a:avLst/>
        </a:prstGeom>
        <a:solidFill>
          <a:schemeClr val="lt1">
            <a:alpha val="90000"/>
            <a:hueOff val="0"/>
            <a:satOff val="0"/>
            <a:lumOff val="0"/>
            <a:alphaOff val="0"/>
          </a:schemeClr>
        </a:solidFill>
        <a:ln w="19050" cap="rnd" cmpd="sng" algn="ctr">
          <a:solidFill>
            <a:schemeClr val="accent2">
              <a:shade val="50000"/>
              <a:hueOff val="218410"/>
              <a:satOff val="-9128"/>
              <a:lumOff val="18246"/>
              <a:alphaOff val="0"/>
            </a:schemeClr>
          </a:solidFill>
          <a:prstDash val="solid"/>
        </a:ln>
        <a:effectLst/>
      </dsp:spPr>
      <dsp:style>
        <a:lnRef idx="2">
          <a:scrgbClr r="0" g="0" b="0"/>
        </a:lnRef>
        <a:fillRef idx="1">
          <a:scrgbClr r="0" g="0" b="0"/>
        </a:fillRef>
        <a:effectRef idx="0">
          <a:scrgbClr r="0" g="0" b="0"/>
        </a:effectRef>
        <a:fontRef idx="minor"/>
      </dsp:style>
    </dsp:sp>
    <dsp:sp modelId="{8D17CBCE-32C9-4BB2-8157-CA36EFF82F2A}">
      <dsp:nvSpPr>
        <dsp:cNvPr id="0" name=""/>
        <dsp:cNvSpPr/>
      </dsp:nvSpPr>
      <dsp:spPr>
        <a:xfrm>
          <a:off x="491001" y="4110696"/>
          <a:ext cx="7373425" cy="921992"/>
        </a:xfrm>
        <a:prstGeom prst="roundRect">
          <a:avLst/>
        </a:prstGeom>
        <a:solidFill>
          <a:schemeClr val="accent2">
            <a:shade val="50000"/>
            <a:hueOff val="231788"/>
            <a:satOff val="-9638"/>
            <a:lumOff val="199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822" tIns="0" rIns="259822" bIns="0" numCol="1" spcCol="1270" anchor="ctr" anchorCtr="0">
          <a:noAutofit/>
        </a:bodyPr>
        <a:lstStyle/>
        <a:p>
          <a:pPr lvl="0" algn="l" defTabSz="889000">
            <a:lnSpc>
              <a:spcPct val="90000"/>
            </a:lnSpc>
            <a:spcBef>
              <a:spcPct val="0"/>
            </a:spcBef>
            <a:spcAft>
              <a:spcPct val="35000"/>
            </a:spcAft>
          </a:pPr>
          <a:r>
            <a:rPr lang="en-US" sz="2000" b="1" kern="1200" dirty="0" smtClean="0"/>
            <a:t>Promoting a sustainable model of tourist development in environmental sensitive areas.</a:t>
          </a:r>
          <a:endParaRPr lang="it-IT" sz="2000" b="1" kern="1200" dirty="0"/>
        </a:p>
      </dsp:txBody>
      <dsp:txXfrm>
        <a:off x="536009" y="4155704"/>
        <a:ext cx="7283409" cy="831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C78D5-D95E-41A9-A3DF-C2901A21F61F}">
      <dsp:nvSpPr>
        <dsp:cNvPr id="0" name=""/>
        <dsp:cNvSpPr/>
      </dsp:nvSpPr>
      <dsp:spPr>
        <a:xfrm>
          <a:off x="-26090" y="-31904"/>
          <a:ext cx="12191999" cy="100929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Strengthening and improving cooperation among regional administrations to further monitor </a:t>
          </a:r>
          <a:r>
            <a:rPr lang="en-US" sz="1400" b="1" kern="1200" dirty="0" err="1" smtClean="0">
              <a:solidFill>
                <a:srgbClr val="002060"/>
              </a:solidFill>
            </a:rPr>
            <a:t>Natura</a:t>
          </a:r>
          <a:r>
            <a:rPr lang="en-US" sz="1400" b="1" kern="1200" dirty="0" smtClean="0">
              <a:solidFill>
                <a:srgbClr val="002060"/>
              </a:solidFill>
            </a:rPr>
            <a:t> 2000 species and habitats and to set environmental measures for the next programming period. This aims at networking, setting common standards for biodiversity monitoring, creating regional databases and information system, and setting measures based on the updated biodiversity status (also thanks to the link with </a:t>
          </a:r>
          <a:r>
            <a:rPr lang="en-US" sz="1400" b="1" kern="1200" dirty="0" err="1" smtClean="0">
              <a:solidFill>
                <a:srgbClr val="002060"/>
              </a:solidFill>
            </a:rPr>
            <a:t>Lifewatch</a:t>
          </a:r>
          <a:r>
            <a:rPr lang="en-US" sz="1400" b="1" kern="1200" dirty="0" smtClean="0">
              <a:solidFill>
                <a:srgbClr val="002060"/>
              </a:solidFill>
            </a:rPr>
            <a:t> that enables a wider overview about biodiversity in EU)</a:t>
          </a:r>
          <a:endParaRPr lang="it-IT" sz="1400" b="1" kern="1200" dirty="0">
            <a:solidFill>
              <a:srgbClr val="002060"/>
            </a:solidFill>
          </a:endParaRPr>
        </a:p>
      </dsp:txBody>
      <dsp:txXfrm>
        <a:off x="3471" y="-2343"/>
        <a:ext cx="10816137" cy="950170"/>
      </dsp:txXfrm>
    </dsp:sp>
    <dsp:sp modelId="{E55A4E8F-3755-4FD7-ADC1-B7D4E448D86A}">
      <dsp:nvSpPr>
        <dsp:cNvPr id="0" name=""/>
        <dsp:cNvSpPr/>
      </dsp:nvSpPr>
      <dsp:spPr>
        <a:xfrm>
          <a:off x="3462" y="1088192"/>
          <a:ext cx="12191999" cy="10776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Setting cross-border strategies and supporting decision-makers for management and valorization of protected areas and </a:t>
          </a:r>
          <a:r>
            <a:rPr lang="en-US" sz="1400" b="1" kern="1200" dirty="0" err="1" smtClean="0">
              <a:solidFill>
                <a:srgbClr val="002060"/>
              </a:solidFill>
            </a:rPr>
            <a:t>Natura</a:t>
          </a:r>
          <a:r>
            <a:rPr lang="en-US" sz="1400" b="1" kern="1200" dirty="0" smtClean="0">
              <a:solidFill>
                <a:srgbClr val="002060"/>
              </a:solidFill>
            </a:rPr>
            <a:t> 2000 sites. This includes the definition of guidelines which has already been developed in other projects but needs to be updated and </a:t>
          </a:r>
          <a:r>
            <a:rPr lang="en-US" sz="1400" b="1" kern="1200" dirty="0" err="1" smtClean="0">
              <a:solidFill>
                <a:srgbClr val="002060"/>
              </a:solidFill>
            </a:rPr>
            <a:t>upgraded,the</a:t>
          </a:r>
          <a:r>
            <a:rPr lang="en-US" sz="1400" b="1" kern="1200" dirty="0" smtClean="0">
              <a:solidFill>
                <a:srgbClr val="002060"/>
              </a:solidFill>
            </a:rPr>
            <a:t> realization and implementation of decision-makers support </a:t>
          </a:r>
          <a:r>
            <a:rPr lang="en-US" sz="1400" b="1" kern="1200" smtClean="0">
              <a:solidFill>
                <a:srgbClr val="002060"/>
              </a:solidFill>
            </a:rPr>
            <a:t>tools as </a:t>
          </a:r>
          <a:r>
            <a:rPr lang="en-US" sz="1400" b="1" kern="1200" dirty="0" smtClean="0">
              <a:solidFill>
                <a:srgbClr val="002060"/>
              </a:solidFill>
            </a:rPr>
            <a:t>well as the requalification of managers of protected areas</a:t>
          </a:r>
          <a:endParaRPr lang="it-IT" sz="1400" b="1" kern="1200" dirty="0">
            <a:solidFill>
              <a:srgbClr val="002060"/>
            </a:solidFill>
          </a:endParaRPr>
        </a:p>
      </dsp:txBody>
      <dsp:txXfrm>
        <a:off x="35025" y="1119755"/>
        <a:ext cx="10333240" cy="1014508"/>
      </dsp:txXfrm>
    </dsp:sp>
    <dsp:sp modelId="{2CAE723A-F2FB-4244-AAFF-56C08A8F3E73}">
      <dsp:nvSpPr>
        <dsp:cNvPr id="0" name=""/>
        <dsp:cNvSpPr/>
      </dsp:nvSpPr>
      <dsp:spPr>
        <a:xfrm>
          <a:off x="1512929" y="2347837"/>
          <a:ext cx="9753599" cy="83959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Developing coordinated concrete actions for the management and valorization of pilot rural and coastal ecosystems, that consists of on-the-ground interventions in Greek and Italian parks and/or </a:t>
          </a:r>
          <a:r>
            <a:rPr lang="en-US" sz="1400" b="1" kern="1200" dirty="0" err="1" smtClean="0">
              <a:solidFill>
                <a:srgbClr val="002060"/>
              </a:solidFill>
            </a:rPr>
            <a:t>Natura</a:t>
          </a:r>
          <a:r>
            <a:rPr lang="en-US" sz="1400" b="1" kern="1200" dirty="0" smtClean="0">
              <a:solidFill>
                <a:srgbClr val="002060"/>
              </a:solidFill>
            </a:rPr>
            <a:t> 2000 sites</a:t>
          </a:r>
          <a:endParaRPr lang="it-IT" sz="1400" b="1" kern="1200" dirty="0">
            <a:solidFill>
              <a:srgbClr val="002060"/>
            </a:solidFill>
          </a:endParaRPr>
        </a:p>
      </dsp:txBody>
      <dsp:txXfrm>
        <a:off x="1537520" y="2372428"/>
        <a:ext cx="8280102" cy="790414"/>
      </dsp:txXfrm>
    </dsp:sp>
    <dsp:sp modelId="{92D2FF98-6D71-42AE-BBFC-DC0BB5E92D82}">
      <dsp:nvSpPr>
        <dsp:cNvPr id="0" name=""/>
        <dsp:cNvSpPr/>
      </dsp:nvSpPr>
      <dsp:spPr>
        <a:xfrm>
          <a:off x="1316492" y="3339092"/>
          <a:ext cx="10442788" cy="102632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2060"/>
              </a:solidFill>
            </a:rPr>
            <a:t>Promoting sustainable tourism in protected areas via networking, implementation of concrete actions and transfer of best practices. This foresees the improvement and animation of existing pedestrian, cycling and local food paths in order to create a GR-IT common route for sustainable tourism in protected areas, the realization of a cross-border portal for touristic promotion, and finally the promotion of best practices about the European Charter of sustainable tourism in protected areas</a:t>
          </a:r>
          <a:endParaRPr lang="it-IT" sz="1400" b="1" kern="1200" dirty="0">
            <a:solidFill>
              <a:srgbClr val="002060"/>
            </a:solidFill>
          </a:endParaRPr>
        </a:p>
      </dsp:txBody>
      <dsp:txXfrm>
        <a:off x="1346552" y="3369152"/>
        <a:ext cx="8844658" cy="966207"/>
      </dsp:txXfrm>
    </dsp:sp>
    <dsp:sp modelId="{6580D2EB-9AE2-4FEB-AABA-2C56478D6B81}">
      <dsp:nvSpPr>
        <dsp:cNvPr id="0" name=""/>
        <dsp:cNvSpPr/>
      </dsp:nvSpPr>
      <dsp:spPr>
        <a:xfrm>
          <a:off x="10770614" y="753880"/>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910033" y="753880"/>
        <a:ext cx="340804" cy="466281"/>
      </dsp:txXfrm>
    </dsp:sp>
    <dsp:sp modelId="{94FAFD31-5341-4DA1-990D-8C4B5805923D}">
      <dsp:nvSpPr>
        <dsp:cNvPr id="0" name=""/>
        <dsp:cNvSpPr/>
      </dsp:nvSpPr>
      <dsp:spPr>
        <a:xfrm>
          <a:off x="10388123" y="1852501"/>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527542" y="1852501"/>
        <a:ext cx="340804" cy="466281"/>
      </dsp:txXfrm>
    </dsp:sp>
    <dsp:sp modelId="{D7280194-48A4-45AD-8C80-3DEB84742072}">
      <dsp:nvSpPr>
        <dsp:cNvPr id="0" name=""/>
        <dsp:cNvSpPr/>
      </dsp:nvSpPr>
      <dsp:spPr>
        <a:xfrm>
          <a:off x="10353595" y="3063128"/>
          <a:ext cx="619642" cy="61964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it-IT" sz="2800" kern="1200"/>
        </a:p>
      </dsp:txBody>
      <dsp:txXfrm>
        <a:off x="10493014" y="3063128"/>
        <a:ext cx="340804" cy="466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89ABB-51A2-4261-849F-6389F4F44DE1}">
      <dsp:nvSpPr>
        <dsp:cNvPr id="0" name=""/>
        <dsp:cNvSpPr/>
      </dsp:nvSpPr>
      <dsp:spPr>
        <a:xfrm>
          <a:off x="0" y="455631"/>
          <a:ext cx="10280102" cy="655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2E88E-ACC9-4C7C-82C9-7867CDE392B2}">
      <dsp:nvSpPr>
        <dsp:cNvPr id="0" name=""/>
        <dsp:cNvSpPr/>
      </dsp:nvSpPr>
      <dsp:spPr>
        <a:xfrm>
          <a:off x="514005" y="71871"/>
          <a:ext cx="9262927" cy="7675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dirty="0" smtClean="0">
              <a:latin typeface="+mj-lt"/>
              <a:cs typeface="Arial" pitchFamily="34" charset="0"/>
            </a:rPr>
            <a:t>(WP3) defining common monitoring standards as well as the realization of a biodiversity information system</a:t>
          </a:r>
          <a:endParaRPr lang="it-IT" sz="2000" kern="1200" dirty="0">
            <a:latin typeface="+mj-lt"/>
          </a:endParaRPr>
        </a:p>
      </dsp:txBody>
      <dsp:txXfrm>
        <a:off x="551472" y="109338"/>
        <a:ext cx="9187993" cy="692586"/>
      </dsp:txXfrm>
    </dsp:sp>
    <dsp:sp modelId="{CE597228-579E-472B-8311-0A031129890D}">
      <dsp:nvSpPr>
        <dsp:cNvPr id="0" name=""/>
        <dsp:cNvSpPr/>
      </dsp:nvSpPr>
      <dsp:spPr>
        <a:xfrm>
          <a:off x="0" y="1830931"/>
          <a:ext cx="10280102" cy="655200"/>
        </a:xfrm>
        <a:prstGeom prst="rect">
          <a:avLst/>
        </a:prstGeom>
        <a:solidFill>
          <a:schemeClr val="lt1">
            <a:alpha val="90000"/>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sp>
    <dsp:sp modelId="{DB9B9E31-BC87-49BF-B004-54A522B86886}">
      <dsp:nvSpPr>
        <dsp:cNvPr id="0" name=""/>
        <dsp:cNvSpPr/>
      </dsp:nvSpPr>
      <dsp:spPr>
        <a:xfrm>
          <a:off x="514005" y="1251231"/>
          <a:ext cx="9394183" cy="963460"/>
        </a:xfrm>
        <a:prstGeom prst="round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(WP4) updating guidelines for management of protected areas, realization and implementation of decision-makers support tool and training for managers of protected areas</a:t>
          </a:r>
          <a:endParaRPr lang="it-IT" sz="2000" kern="1200" dirty="0">
            <a:latin typeface="+mj-lt"/>
          </a:endParaRPr>
        </a:p>
      </dsp:txBody>
      <dsp:txXfrm>
        <a:off x="561037" y="1298263"/>
        <a:ext cx="9300119" cy="869396"/>
      </dsp:txXfrm>
    </dsp:sp>
    <dsp:sp modelId="{B10352BC-EDA4-4A7E-AC24-697C59D4E3EA}">
      <dsp:nvSpPr>
        <dsp:cNvPr id="0" name=""/>
        <dsp:cNvSpPr/>
      </dsp:nvSpPr>
      <dsp:spPr>
        <a:xfrm>
          <a:off x="0" y="3010291"/>
          <a:ext cx="10280102" cy="655200"/>
        </a:xfrm>
        <a:prstGeom prst="rect">
          <a:avLst/>
        </a:prstGeom>
        <a:solidFill>
          <a:schemeClr val="lt1">
            <a:alpha val="90000"/>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EFF7C814-5726-4FC3-B4B9-DDAF320D58CD}">
      <dsp:nvSpPr>
        <dsp:cNvPr id="0" name=""/>
        <dsp:cNvSpPr/>
      </dsp:nvSpPr>
      <dsp:spPr>
        <a:xfrm>
          <a:off x="559715" y="2639978"/>
          <a:ext cx="9264438" cy="767520"/>
        </a:xfrm>
        <a:prstGeom prst="round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(WP5) realization of concrete and pilot action in GR and in IT</a:t>
          </a:r>
          <a:endParaRPr lang="it-IT" sz="2000" kern="1200" dirty="0">
            <a:latin typeface="+mj-lt"/>
          </a:endParaRPr>
        </a:p>
      </dsp:txBody>
      <dsp:txXfrm>
        <a:off x="597182" y="2677445"/>
        <a:ext cx="9189504" cy="692586"/>
      </dsp:txXfrm>
    </dsp:sp>
    <dsp:sp modelId="{FCEFAF4E-3658-443E-9D59-F281C56BAD0C}">
      <dsp:nvSpPr>
        <dsp:cNvPr id="0" name=""/>
        <dsp:cNvSpPr/>
      </dsp:nvSpPr>
      <dsp:spPr>
        <a:xfrm>
          <a:off x="0" y="4189651"/>
          <a:ext cx="10280102" cy="6552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 modelId="{91523C0A-BAF8-4AC9-AD4C-7DFD7EBA1A08}">
      <dsp:nvSpPr>
        <dsp:cNvPr id="0" name=""/>
        <dsp:cNvSpPr/>
      </dsp:nvSpPr>
      <dsp:spPr>
        <a:xfrm>
          <a:off x="514005" y="3805891"/>
          <a:ext cx="9403754" cy="76752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(WP6) realization of a sustainable GR-IT touristic route and the development of a cross-border portal</a:t>
          </a:r>
          <a:endParaRPr lang="it-IT" sz="2000" kern="1200" dirty="0" smtClean="0">
            <a:latin typeface="+mj-lt"/>
            <a:cs typeface="Arial" pitchFamily="34" charset="0"/>
          </a:endParaRPr>
        </a:p>
      </dsp:txBody>
      <dsp:txXfrm>
        <a:off x="551472" y="3843358"/>
        <a:ext cx="9328820"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89ABB-51A2-4261-849F-6389F4F44DE1}">
      <dsp:nvSpPr>
        <dsp:cNvPr id="0" name=""/>
        <dsp:cNvSpPr/>
      </dsp:nvSpPr>
      <dsp:spPr>
        <a:xfrm>
          <a:off x="0" y="480341"/>
          <a:ext cx="10280102" cy="680400"/>
        </a:xfrm>
        <a:prstGeom prst="rect">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2E88E-ACC9-4C7C-82C9-7867CDE392B2}">
      <dsp:nvSpPr>
        <dsp:cNvPr id="0" name=""/>
        <dsp:cNvSpPr/>
      </dsp:nvSpPr>
      <dsp:spPr>
        <a:xfrm>
          <a:off x="378121" y="130887"/>
          <a:ext cx="9767622" cy="797040"/>
        </a:xfrm>
        <a:prstGeom prst="roundRect">
          <a:avLst/>
        </a:prstGeom>
        <a:solidFill>
          <a:schemeClr val="accent2">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Realization and/or implementation of the regional observatories and related n. 1 common system for the biodiversity monitoring (WP3)</a:t>
          </a:r>
          <a:endParaRPr lang="it-IT" sz="2000" kern="1200" dirty="0">
            <a:latin typeface="+mj-lt"/>
          </a:endParaRPr>
        </a:p>
      </dsp:txBody>
      <dsp:txXfrm>
        <a:off x="417029" y="169795"/>
        <a:ext cx="9689806" cy="719224"/>
      </dsp:txXfrm>
    </dsp:sp>
    <dsp:sp modelId="{B10352BC-EDA4-4A7E-AC24-697C59D4E3EA}">
      <dsp:nvSpPr>
        <dsp:cNvPr id="0" name=""/>
        <dsp:cNvSpPr/>
      </dsp:nvSpPr>
      <dsp:spPr>
        <a:xfrm>
          <a:off x="0" y="1705061"/>
          <a:ext cx="10280102" cy="680400"/>
        </a:xfrm>
        <a:prstGeom prst="rect">
          <a:avLst/>
        </a:prstGeom>
        <a:solidFill>
          <a:schemeClr val="lt1">
            <a:alpha val="90000"/>
            <a:hueOff val="0"/>
            <a:satOff val="0"/>
            <a:lumOff val="0"/>
            <a:alphaOff val="0"/>
          </a:schemeClr>
        </a:solidFill>
        <a:ln w="19050" cap="rnd" cmpd="sng" algn="ctr">
          <a:solidFill>
            <a:schemeClr val="accent2">
              <a:shade val="80000"/>
              <a:hueOff val="157826"/>
              <a:satOff val="-6190"/>
              <a:lumOff val="9892"/>
              <a:alphaOff val="0"/>
            </a:schemeClr>
          </a:solidFill>
          <a:prstDash val="solid"/>
        </a:ln>
        <a:effectLst/>
      </dsp:spPr>
      <dsp:style>
        <a:lnRef idx="2">
          <a:scrgbClr r="0" g="0" b="0"/>
        </a:lnRef>
        <a:fillRef idx="1">
          <a:scrgbClr r="0" g="0" b="0"/>
        </a:fillRef>
        <a:effectRef idx="0">
          <a:scrgbClr r="0" g="0" b="0"/>
        </a:effectRef>
        <a:fontRef idx="minor"/>
      </dsp:style>
    </dsp:sp>
    <dsp:sp modelId="{EFF7C814-5726-4FC3-B4B9-DDAF320D58CD}">
      <dsp:nvSpPr>
        <dsp:cNvPr id="0" name=""/>
        <dsp:cNvSpPr/>
      </dsp:nvSpPr>
      <dsp:spPr>
        <a:xfrm>
          <a:off x="412494" y="1320505"/>
          <a:ext cx="9773832" cy="797040"/>
        </a:xfrm>
        <a:prstGeom prst="roundRect">
          <a:avLst/>
        </a:prstGeom>
        <a:solidFill>
          <a:schemeClr val="accent2">
            <a:shade val="80000"/>
            <a:hueOff val="157826"/>
            <a:satOff val="-6190"/>
            <a:lumOff val="98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n. information 1 strategies/guidelines and n.1 decision-makers support system for the management and valorization of protected areas (WP4)</a:t>
          </a:r>
          <a:endParaRPr lang="it-IT" sz="2000" kern="1200" dirty="0">
            <a:latin typeface="+mj-lt"/>
          </a:endParaRPr>
        </a:p>
      </dsp:txBody>
      <dsp:txXfrm>
        <a:off x="451402" y="1359413"/>
        <a:ext cx="9696016" cy="719224"/>
      </dsp:txXfrm>
    </dsp:sp>
    <dsp:sp modelId="{0E53DE82-6D16-47D9-9C7F-B6D58AB818E1}">
      <dsp:nvSpPr>
        <dsp:cNvPr id="0" name=""/>
        <dsp:cNvSpPr/>
      </dsp:nvSpPr>
      <dsp:spPr>
        <a:xfrm>
          <a:off x="0" y="2929781"/>
          <a:ext cx="10280102" cy="680400"/>
        </a:xfrm>
        <a:prstGeom prst="rect">
          <a:avLst/>
        </a:prstGeom>
        <a:solidFill>
          <a:schemeClr val="lt1">
            <a:alpha val="90000"/>
            <a:hueOff val="0"/>
            <a:satOff val="0"/>
            <a:lumOff val="0"/>
            <a:alphaOff val="0"/>
          </a:schemeClr>
        </a:solidFill>
        <a:ln w="19050" cap="rnd" cmpd="sng" algn="ctr">
          <a:solidFill>
            <a:schemeClr val="accent2">
              <a:shade val="80000"/>
              <a:hueOff val="315652"/>
              <a:satOff val="-12380"/>
              <a:lumOff val="19785"/>
              <a:alphaOff val="0"/>
            </a:schemeClr>
          </a:solidFill>
          <a:prstDash val="solid"/>
        </a:ln>
        <a:effectLst/>
      </dsp:spPr>
      <dsp:style>
        <a:lnRef idx="2">
          <a:scrgbClr r="0" g="0" b="0"/>
        </a:lnRef>
        <a:fillRef idx="1">
          <a:scrgbClr r="0" g="0" b="0"/>
        </a:fillRef>
        <a:effectRef idx="0">
          <a:scrgbClr r="0" g="0" b="0"/>
        </a:effectRef>
        <a:fontRef idx="minor"/>
      </dsp:style>
    </dsp:sp>
    <dsp:sp modelId="{EA37CB16-301B-47F1-A5DE-9137654FCB53}">
      <dsp:nvSpPr>
        <dsp:cNvPr id="0" name=""/>
        <dsp:cNvSpPr/>
      </dsp:nvSpPr>
      <dsp:spPr>
        <a:xfrm>
          <a:off x="426079" y="2498606"/>
          <a:ext cx="9687927" cy="797040"/>
        </a:xfrm>
        <a:prstGeom prst="roundRect">
          <a:avLst/>
        </a:prstGeom>
        <a:solidFill>
          <a:schemeClr val="accent2">
            <a:shade val="80000"/>
            <a:hueOff val="315652"/>
            <a:satOff val="-12380"/>
            <a:lumOff val="1978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smtClean="0">
              <a:latin typeface="+mj-lt"/>
              <a:cs typeface="Arial" pitchFamily="34" charset="0"/>
            </a:rPr>
            <a:t>n. 5 pilot projects for the sustainable management and valorization of protected areas (WP5)</a:t>
          </a:r>
          <a:endParaRPr lang="en-US" sz="2000" kern="1200" dirty="0" smtClean="0">
            <a:latin typeface="+mj-lt"/>
            <a:cs typeface="Arial" pitchFamily="34" charset="0"/>
          </a:endParaRPr>
        </a:p>
      </dsp:txBody>
      <dsp:txXfrm>
        <a:off x="464987" y="2537514"/>
        <a:ext cx="9610111" cy="719224"/>
      </dsp:txXfrm>
    </dsp:sp>
    <dsp:sp modelId="{7AE6145E-06D4-48F9-A645-76D038FD6C71}">
      <dsp:nvSpPr>
        <dsp:cNvPr id="0" name=""/>
        <dsp:cNvSpPr/>
      </dsp:nvSpPr>
      <dsp:spPr>
        <a:xfrm>
          <a:off x="0" y="4154501"/>
          <a:ext cx="10280102" cy="680400"/>
        </a:xfrm>
        <a:prstGeom prst="rect">
          <a:avLst/>
        </a:prstGeom>
        <a:solidFill>
          <a:schemeClr val="lt1">
            <a:alpha val="90000"/>
            <a:hueOff val="0"/>
            <a:satOff val="0"/>
            <a:lumOff val="0"/>
            <a:alphaOff val="0"/>
          </a:schemeClr>
        </a:solidFill>
        <a:ln w="19050" cap="rnd" cmpd="sng" algn="ctr">
          <a:solidFill>
            <a:schemeClr val="accent2">
              <a:shade val="80000"/>
              <a:hueOff val="473479"/>
              <a:satOff val="-18570"/>
              <a:lumOff val="29677"/>
              <a:alphaOff val="0"/>
            </a:schemeClr>
          </a:solidFill>
          <a:prstDash val="solid"/>
        </a:ln>
        <a:effectLst/>
      </dsp:spPr>
      <dsp:style>
        <a:lnRef idx="2">
          <a:scrgbClr r="0" g="0" b="0"/>
        </a:lnRef>
        <a:fillRef idx="1">
          <a:scrgbClr r="0" g="0" b="0"/>
        </a:fillRef>
        <a:effectRef idx="0">
          <a:scrgbClr r="0" g="0" b="0"/>
        </a:effectRef>
        <a:fontRef idx="minor"/>
      </dsp:style>
    </dsp:sp>
    <dsp:sp modelId="{061870AF-4994-42DD-AE51-EB4585FA62E6}">
      <dsp:nvSpPr>
        <dsp:cNvPr id="0" name=""/>
        <dsp:cNvSpPr/>
      </dsp:nvSpPr>
      <dsp:spPr>
        <a:xfrm>
          <a:off x="423709" y="3755981"/>
          <a:ext cx="9794706" cy="797040"/>
        </a:xfrm>
        <a:prstGeom prst="roundRect">
          <a:avLst/>
        </a:prstGeom>
        <a:solidFill>
          <a:schemeClr val="accent2">
            <a:shade val="80000"/>
            <a:hueOff val="473479"/>
            <a:satOff val="-18570"/>
            <a:lumOff val="296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994" tIns="0" rIns="271994" bIns="0" numCol="1" spcCol="1270" anchor="ctr" anchorCtr="0">
          <a:noAutofit/>
        </a:bodyPr>
        <a:lstStyle/>
        <a:p>
          <a:pPr lvl="0" algn="l" defTabSz="889000">
            <a:lnSpc>
              <a:spcPct val="90000"/>
            </a:lnSpc>
            <a:spcBef>
              <a:spcPct val="0"/>
            </a:spcBef>
            <a:spcAft>
              <a:spcPct val="35000"/>
            </a:spcAft>
          </a:pPr>
          <a:r>
            <a:rPr lang="en-US" sz="2000" kern="1200" dirty="0" smtClean="0">
              <a:latin typeface="+mj-lt"/>
              <a:cs typeface="Arial" pitchFamily="34" charset="0"/>
            </a:rPr>
            <a:t>Design of a Greece-Italy touristic route for the valorization of protected areas and </a:t>
          </a:r>
          <a:r>
            <a:rPr lang="en-US" sz="2000" kern="1200" dirty="0" err="1" smtClean="0">
              <a:latin typeface="+mj-lt"/>
              <a:cs typeface="Arial" pitchFamily="34" charset="0"/>
            </a:rPr>
            <a:t>Natura</a:t>
          </a:r>
          <a:r>
            <a:rPr lang="en-US" sz="2000" kern="1200" dirty="0" smtClean="0">
              <a:latin typeface="+mj-lt"/>
              <a:cs typeface="Arial" pitchFamily="34" charset="0"/>
            </a:rPr>
            <a:t> 2000 sites and n. 1 cross-border portal for touristic promotion (WP6)</a:t>
          </a:r>
        </a:p>
      </dsp:txBody>
      <dsp:txXfrm>
        <a:off x="462617" y="3794889"/>
        <a:ext cx="9716890"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0A1C-65A1-4E32-B545-25CDE8DADC8D}">
      <dsp:nvSpPr>
        <dsp:cNvPr id="0" name=""/>
        <dsp:cNvSpPr/>
      </dsp:nvSpPr>
      <dsp:spPr>
        <a:xfrm>
          <a:off x="1227868" y="323144"/>
          <a:ext cx="4244245" cy="1318014"/>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9465"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Regional administrations and local entities, that need a coordination for monitoring and answering to global climate changes</a:t>
          </a:r>
          <a:endParaRPr lang="it-IT" sz="1400" kern="1200" dirty="0"/>
        </a:p>
      </dsp:txBody>
      <dsp:txXfrm>
        <a:off x="1227868" y="323144"/>
        <a:ext cx="4244245" cy="1318014"/>
      </dsp:txXfrm>
    </dsp:sp>
    <dsp:sp modelId="{13DFF2F1-0357-406C-8966-F394F7C3E7D4}">
      <dsp:nvSpPr>
        <dsp:cNvPr id="0" name=""/>
        <dsp:cNvSpPr/>
      </dsp:nvSpPr>
      <dsp:spPr>
        <a:xfrm>
          <a:off x="362460" y="93560"/>
          <a:ext cx="1606366" cy="1471858"/>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335AA8-5613-4ED5-9B4A-7BA12ABA425D}">
      <dsp:nvSpPr>
        <dsp:cNvPr id="0" name=""/>
        <dsp:cNvSpPr/>
      </dsp:nvSpPr>
      <dsp:spPr>
        <a:xfrm>
          <a:off x="7282356" y="225647"/>
          <a:ext cx="3764055" cy="140176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9465"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Parks managing authorities, which need innovative tools to manage biodiversity in a coordinated way</a:t>
          </a:r>
          <a:endParaRPr lang="it-IT" sz="1400" kern="1200" dirty="0"/>
        </a:p>
      </dsp:txBody>
      <dsp:txXfrm>
        <a:off x="7282356" y="225647"/>
        <a:ext cx="3764055" cy="1401769"/>
      </dsp:txXfrm>
    </dsp:sp>
    <dsp:sp modelId="{204A17F5-6DFD-4D76-A662-85280E12B264}">
      <dsp:nvSpPr>
        <dsp:cNvPr id="0" name=""/>
        <dsp:cNvSpPr/>
      </dsp:nvSpPr>
      <dsp:spPr>
        <a:xfrm>
          <a:off x="5880012" y="72622"/>
          <a:ext cx="1922247" cy="1471858"/>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287FC-BA57-47D8-BE99-4009BD725782}">
      <dsp:nvSpPr>
        <dsp:cNvPr id="0" name=""/>
        <dsp:cNvSpPr/>
      </dsp:nvSpPr>
      <dsp:spPr>
        <a:xfrm>
          <a:off x="1336781" y="1987310"/>
          <a:ext cx="4007940" cy="140176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9465"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Visitors of protected and </a:t>
          </a:r>
          <a:r>
            <a:rPr lang="en-US" sz="1400" b="1" kern="1200" dirty="0" err="1" smtClean="0"/>
            <a:t>Natura</a:t>
          </a:r>
          <a:r>
            <a:rPr lang="en-US" sz="1400" b="1" kern="1200" dirty="0" smtClean="0"/>
            <a:t> 2000 areas and local populations/citizens, that will be involved for defining the proper valorization strategies and that benefits of the concrete interventions in protected areas</a:t>
          </a:r>
          <a:endParaRPr lang="it-IT" sz="1400" kern="1200" dirty="0"/>
        </a:p>
      </dsp:txBody>
      <dsp:txXfrm>
        <a:off x="1336781" y="1987310"/>
        <a:ext cx="4007940" cy="1401769"/>
      </dsp:txXfrm>
    </dsp:sp>
    <dsp:sp modelId="{0AB0E370-CFC8-44F8-BEF8-031C4E8A2B68}">
      <dsp:nvSpPr>
        <dsp:cNvPr id="0" name=""/>
        <dsp:cNvSpPr/>
      </dsp:nvSpPr>
      <dsp:spPr>
        <a:xfrm>
          <a:off x="279479" y="1784830"/>
          <a:ext cx="1801750" cy="1471858"/>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80ADBF-6B1D-4D78-85BA-98473C9AC1AA}">
      <dsp:nvSpPr>
        <dsp:cNvPr id="0" name=""/>
        <dsp:cNvSpPr/>
      </dsp:nvSpPr>
      <dsp:spPr>
        <a:xfrm>
          <a:off x="7037387" y="2043246"/>
          <a:ext cx="3912440" cy="140176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9465"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Tourists in general, that need an integrated approach to make the best use of the available resources (both naturalistic values and services)</a:t>
          </a:r>
          <a:endParaRPr lang="it-IT" sz="1400" b="1" kern="1200" dirty="0"/>
        </a:p>
      </dsp:txBody>
      <dsp:txXfrm>
        <a:off x="7037387" y="2043246"/>
        <a:ext cx="3912440" cy="1401769"/>
      </dsp:txXfrm>
    </dsp:sp>
    <dsp:sp modelId="{9F8B29C1-5289-4E6E-BF05-9E7E028BAF53}">
      <dsp:nvSpPr>
        <dsp:cNvPr id="0" name=""/>
        <dsp:cNvSpPr/>
      </dsp:nvSpPr>
      <dsp:spPr>
        <a:xfrm>
          <a:off x="5948258" y="1809152"/>
          <a:ext cx="1719120" cy="1535236"/>
        </a:xfrm>
        <a:prstGeom prst="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C1AF0-02A7-4DC9-9C1B-6FA59CCE80B5}">
      <dsp:nvSpPr>
        <dsp:cNvPr id="0" name=""/>
        <dsp:cNvSpPr/>
      </dsp:nvSpPr>
      <dsp:spPr>
        <a:xfrm>
          <a:off x="4625406" y="3754132"/>
          <a:ext cx="4701020" cy="1401769"/>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49465"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Tourism enterprises (especially SMEs), that need to address the lack of coordination among them and valorization tools 5. tourists in general, that need an integrated approach to make the best use of the available resources </a:t>
          </a:r>
          <a:endParaRPr lang="it-IT" sz="1400" kern="1200" dirty="0"/>
        </a:p>
      </dsp:txBody>
      <dsp:txXfrm>
        <a:off x="4625406" y="3754132"/>
        <a:ext cx="4701020" cy="1401769"/>
      </dsp:txXfrm>
    </dsp:sp>
    <dsp:sp modelId="{DE7AC6CC-A2D3-4CDA-AB29-A7741006955F}">
      <dsp:nvSpPr>
        <dsp:cNvPr id="0" name=""/>
        <dsp:cNvSpPr/>
      </dsp:nvSpPr>
      <dsp:spPr>
        <a:xfrm>
          <a:off x="3452681" y="3605440"/>
          <a:ext cx="1805764" cy="1471858"/>
        </a:xfrm>
        <a:prstGeom prst="rect">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868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0362823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50294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9615285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20044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1596789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665543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9603896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70588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426354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8256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28/03/14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71120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91217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52916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509A250-FF31-4206-8172-F9D3106AACB1}" type="datetimeFigureOut">
              <a:rPr lang="en-US" smtClean="0"/>
              <a:t>28/03/14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95826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a:t>
            </a:fld>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28/03/14</a:t>
            </a:fld>
            <a:endParaRPr lang="en-US" dirty="0"/>
          </a:p>
        </p:txBody>
      </p:sp>
    </p:spTree>
    <p:extLst>
      <p:ext uri="{BB962C8B-B14F-4D97-AF65-F5344CB8AC3E}">
        <p14:creationId xmlns:p14="http://schemas.microsoft.com/office/powerpoint/2010/main" val="3507369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28/03/14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‹n.›</a:t>
            </a:fld>
            <a:endParaRPr lang="en-US" dirty="0"/>
          </a:p>
        </p:txBody>
      </p:sp>
    </p:spTree>
    <p:extLst>
      <p:ext uri="{BB962C8B-B14F-4D97-AF65-F5344CB8AC3E}">
        <p14:creationId xmlns:p14="http://schemas.microsoft.com/office/powerpoint/2010/main" val="18186611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gif"/><Relationship Id="rId13"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gif"/><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gif"/><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564749" y="1571098"/>
            <a:ext cx="10515600" cy="1977118"/>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i="1" dirty="0" smtClean="0">
                <a:solidFill>
                  <a:srgbClr val="002060"/>
                </a:solidFill>
              </a:rPr>
              <a:t>Improving governance, management and sustainability of rural and coastal protected areas  and contributing to the implementation of the </a:t>
            </a:r>
            <a:r>
              <a:rPr lang="en-US" b="1" i="1" dirty="0" err="1" smtClean="0">
                <a:solidFill>
                  <a:srgbClr val="002060"/>
                </a:solidFill>
              </a:rPr>
              <a:t>Natura</a:t>
            </a:r>
            <a:r>
              <a:rPr lang="en-US" b="1" i="1" dirty="0" smtClean="0">
                <a:solidFill>
                  <a:srgbClr val="002060"/>
                </a:solidFill>
              </a:rPr>
              <a:t> 2000 provisions in IT and GR </a:t>
            </a:r>
          </a:p>
          <a:p>
            <a:pPr marL="571500" indent="-571500" algn="ctr">
              <a:buFontTx/>
              <a:buChar char="-"/>
            </a:pPr>
            <a:r>
              <a:rPr lang="en-US" sz="4400" b="1" i="1" dirty="0" smtClean="0">
                <a:solidFill>
                  <a:srgbClr val="002060"/>
                </a:solidFill>
              </a:rPr>
              <a:t>BIG –</a:t>
            </a:r>
          </a:p>
          <a:p>
            <a:pPr marL="571500" indent="-571500" algn="ctr">
              <a:buFontTx/>
              <a:buChar char="-"/>
            </a:pPr>
            <a:endParaRPr lang="en-US" sz="4400" b="1" i="1" dirty="0">
              <a:solidFill>
                <a:schemeClr val="tx1"/>
              </a:solidFill>
            </a:endParaRPr>
          </a:p>
        </p:txBody>
      </p:sp>
      <p:sp>
        <p:nvSpPr>
          <p:cNvPr id="5" name="Rettangolo 4"/>
          <p:cNvSpPr/>
          <p:nvPr/>
        </p:nvSpPr>
        <p:spPr>
          <a:xfrm>
            <a:off x="1990830" y="5869800"/>
            <a:ext cx="8889549" cy="646331"/>
          </a:xfrm>
          <a:prstGeom prst="rect">
            <a:avLst/>
          </a:prstGeom>
        </p:spPr>
        <p:txBody>
          <a:bodyPr wrap="none">
            <a:spAutoFit/>
          </a:bodyPr>
          <a:lstStyle/>
          <a:p>
            <a:r>
              <a:rPr lang="it-IT" sz="3600" b="1" i="1" dirty="0">
                <a:solidFill>
                  <a:schemeClr val="accent1">
                    <a:lumMod val="50000"/>
                  </a:schemeClr>
                </a:solidFill>
                <a:latin typeface="+mj-lt"/>
                <a:ea typeface="+mj-ea"/>
                <a:cs typeface="+mj-cs"/>
              </a:rPr>
              <a:t>Kick Off </a:t>
            </a:r>
            <a:r>
              <a:rPr lang="it-IT" sz="3600" b="1" i="1" dirty="0" smtClean="0">
                <a:solidFill>
                  <a:schemeClr val="accent1">
                    <a:lumMod val="50000"/>
                  </a:schemeClr>
                </a:solidFill>
                <a:latin typeface="+mj-lt"/>
                <a:ea typeface="+mj-ea"/>
                <a:cs typeface="+mj-cs"/>
              </a:rPr>
              <a:t>meeting – Corfù, </a:t>
            </a:r>
            <a:r>
              <a:rPr lang="it-IT" sz="3600" b="1" i="1" dirty="0">
                <a:solidFill>
                  <a:schemeClr val="accent1">
                    <a:lumMod val="50000"/>
                  </a:schemeClr>
                </a:solidFill>
                <a:latin typeface="+mj-lt"/>
                <a:ea typeface="+mj-ea"/>
                <a:cs typeface="+mj-cs"/>
              </a:rPr>
              <a:t>28 </a:t>
            </a:r>
            <a:r>
              <a:rPr lang="it-IT" sz="3600" b="1" i="1" dirty="0" err="1">
                <a:solidFill>
                  <a:schemeClr val="accent1">
                    <a:lumMod val="50000"/>
                  </a:schemeClr>
                </a:solidFill>
                <a:latin typeface="+mj-lt"/>
                <a:ea typeface="+mj-ea"/>
                <a:cs typeface="+mj-cs"/>
              </a:rPr>
              <a:t>May</a:t>
            </a:r>
            <a:r>
              <a:rPr lang="it-IT" sz="3600" b="1" i="1" dirty="0">
                <a:solidFill>
                  <a:schemeClr val="accent1">
                    <a:lumMod val="50000"/>
                  </a:schemeClr>
                </a:solidFill>
                <a:latin typeface="+mj-lt"/>
                <a:ea typeface="+mj-ea"/>
                <a:cs typeface="+mj-cs"/>
              </a:rPr>
              <a:t> 2014 </a:t>
            </a:r>
          </a:p>
        </p:txBody>
      </p:sp>
      <p:sp>
        <p:nvSpPr>
          <p:cNvPr id="11"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rgbClr val="002060"/>
                </a:solidFill>
              </a:rPr>
              <a:t>EUROPEAN TERRITORIAL COOPERATION PROGRAME </a:t>
            </a:r>
          </a:p>
          <a:p>
            <a:pPr algn="ctr"/>
            <a:r>
              <a:rPr lang="it-IT" sz="1600" b="1" dirty="0" smtClean="0">
                <a:solidFill>
                  <a:srgbClr val="002060"/>
                </a:solidFill>
              </a:rPr>
              <a:t>GREECE – ITALY    2007 - 2013</a:t>
            </a:r>
            <a:endParaRPr lang="it-IT" sz="1600" b="1" dirty="0">
              <a:solidFill>
                <a:srgbClr val="002060"/>
              </a:solidFill>
            </a:endParaRPr>
          </a:p>
        </p:txBody>
      </p:sp>
      <p:grpSp>
        <p:nvGrpSpPr>
          <p:cNvPr id="12" name="Gruppo 11"/>
          <p:cNvGrpSpPr/>
          <p:nvPr/>
        </p:nvGrpSpPr>
        <p:grpSpPr>
          <a:xfrm>
            <a:off x="1237953" y="42301"/>
            <a:ext cx="10026440" cy="1108586"/>
            <a:chOff x="964502" y="251393"/>
            <a:chExt cx="10026440" cy="1108586"/>
          </a:xfrm>
        </p:grpSpPr>
        <p:pic>
          <p:nvPicPr>
            <p:cNvPr id="13"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olo 1"/>
          <p:cNvSpPr txBox="1">
            <a:spLocks/>
          </p:cNvSpPr>
          <p:nvPr/>
        </p:nvSpPr>
        <p:spPr>
          <a:xfrm>
            <a:off x="717149" y="3504169"/>
            <a:ext cx="10515600" cy="197711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100" b="1" i="1" dirty="0" smtClean="0">
                <a:solidFill>
                  <a:srgbClr val="002060"/>
                </a:solidFill>
              </a:rPr>
              <a:t>Dr. Maurizio Pinna, </a:t>
            </a:r>
          </a:p>
          <a:p>
            <a:pPr algn="ctr"/>
            <a:r>
              <a:rPr lang="en-US" sz="2100" b="1" i="1" dirty="0" smtClean="0">
                <a:solidFill>
                  <a:srgbClr val="002060"/>
                </a:solidFill>
              </a:rPr>
              <a:t>Researcher of Ecology, University of </a:t>
            </a:r>
            <a:r>
              <a:rPr lang="en-US" sz="2100" b="1" i="1" dirty="0" err="1" smtClean="0">
                <a:solidFill>
                  <a:srgbClr val="002060"/>
                </a:solidFill>
              </a:rPr>
              <a:t>Salento</a:t>
            </a:r>
            <a:r>
              <a:rPr lang="en-US" sz="2100" b="1" i="1" dirty="0" smtClean="0">
                <a:solidFill>
                  <a:srgbClr val="002060"/>
                </a:solidFill>
              </a:rPr>
              <a:t> (Italy).</a:t>
            </a:r>
          </a:p>
          <a:p>
            <a:pPr algn="ctr"/>
            <a:endParaRPr lang="en-US" sz="2100" b="1" i="1" dirty="0" smtClean="0">
              <a:solidFill>
                <a:srgbClr val="002060"/>
              </a:solidFill>
            </a:endParaRPr>
          </a:p>
          <a:p>
            <a:pPr algn="ctr"/>
            <a:r>
              <a:rPr lang="en-US" sz="2100" b="1" i="1" dirty="0" smtClean="0">
                <a:solidFill>
                  <a:srgbClr val="002060"/>
                </a:solidFill>
              </a:rPr>
              <a:t>Email: maurizio.pinna@unisalento.it</a:t>
            </a:r>
          </a:p>
          <a:p>
            <a:pPr algn="ctr"/>
            <a:r>
              <a:rPr lang="en-US" sz="2100" b="1" i="1" dirty="0" smtClean="0">
                <a:solidFill>
                  <a:srgbClr val="002060"/>
                </a:solidFill>
              </a:rPr>
              <a:t>Phone: +39/0832298604</a:t>
            </a:r>
          </a:p>
          <a:p>
            <a:pPr algn="ctr"/>
            <a:r>
              <a:rPr lang="en-US" sz="2100" b="1" i="1" dirty="0" smtClean="0">
                <a:solidFill>
                  <a:srgbClr val="002060"/>
                </a:solidFill>
              </a:rPr>
              <a:t>Skype: maupinna2008</a:t>
            </a:r>
          </a:p>
          <a:p>
            <a:pPr algn="ctr"/>
            <a:endParaRPr lang="it-IT" sz="4400" b="1" i="1" dirty="0">
              <a:solidFill>
                <a:schemeClr val="tx1"/>
              </a:solidFill>
            </a:endParaRPr>
          </a:p>
        </p:txBody>
      </p:sp>
    </p:spTree>
    <p:extLst>
      <p:ext uri="{BB962C8B-B14F-4D97-AF65-F5344CB8AC3E}">
        <p14:creationId xmlns:p14="http://schemas.microsoft.com/office/powerpoint/2010/main" val="32123660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8809" y="686821"/>
            <a:ext cx="8596668" cy="682171"/>
          </a:xfrm>
        </p:spPr>
        <p:txBody>
          <a:bodyPr>
            <a:normAutofit/>
          </a:bodyPr>
          <a:lstStyle/>
          <a:p>
            <a:pPr algn="ctr"/>
            <a:r>
              <a:rPr lang="it-IT" sz="3200" b="1" i="1" dirty="0" smtClean="0">
                <a:solidFill>
                  <a:schemeClr val="accent1">
                    <a:lumMod val="50000"/>
                  </a:schemeClr>
                </a:solidFill>
                <a:latin typeface="+mn-lt"/>
                <a:ea typeface="+mn-ea"/>
                <a:cs typeface="+mn-cs"/>
              </a:rPr>
              <a:t>Action - </a:t>
            </a:r>
            <a:r>
              <a:rPr lang="it-IT" sz="3200" b="1" i="1" dirty="0" err="1" smtClean="0">
                <a:solidFill>
                  <a:schemeClr val="accent1">
                    <a:lumMod val="50000"/>
                  </a:schemeClr>
                </a:solidFill>
                <a:latin typeface="+mn-lt"/>
                <a:ea typeface="+mn-ea"/>
                <a:cs typeface="+mn-cs"/>
              </a:rPr>
              <a:t>Deliverable</a:t>
            </a:r>
            <a:r>
              <a:rPr lang="it-IT" sz="3200" b="1" i="1" dirty="0" smtClean="0">
                <a:solidFill>
                  <a:schemeClr val="accent1">
                    <a:lumMod val="50000"/>
                  </a:schemeClr>
                </a:solidFill>
                <a:latin typeface="+mn-lt"/>
                <a:ea typeface="+mn-ea"/>
                <a:cs typeface="+mn-cs"/>
              </a:rPr>
              <a:t> </a:t>
            </a:r>
            <a:endParaRPr lang="it-IT" sz="3200" b="1" i="1" dirty="0">
              <a:solidFill>
                <a:schemeClr val="accent1">
                  <a:lumMod val="50000"/>
                </a:schemeClr>
              </a:solidFill>
              <a:latin typeface="+mn-lt"/>
              <a:ea typeface="+mn-ea"/>
              <a:cs typeface="+mn-cs"/>
            </a:endParaRPr>
          </a:p>
        </p:txBody>
      </p:sp>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ella 2"/>
          <p:cNvGraphicFramePr>
            <a:graphicFrameLocks noGrp="1"/>
          </p:cNvGraphicFramePr>
          <p:nvPr>
            <p:extLst>
              <p:ext uri="{D42A27DB-BD31-4B8C-83A1-F6EECF244321}">
                <p14:modId xmlns:p14="http://schemas.microsoft.com/office/powerpoint/2010/main" val="739733592"/>
              </p:ext>
            </p:extLst>
          </p:nvPr>
        </p:nvGraphicFramePr>
        <p:xfrm>
          <a:off x="569118" y="1255282"/>
          <a:ext cx="10695275" cy="5254525"/>
        </p:xfrm>
        <a:graphic>
          <a:graphicData uri="http://schemas.openxmlformats.org/drawingml/2006/table">
            <a:tbl>
              <a:tblPr firstRow="1" firstCol="1" bandRow="1">
                <a:tableStyleId>{5C22544A-7EE6-4342-B048-85BDC9FD1C3A}</a:tableStyleId>
              </a:tblPr>
              <a:tblGrid>
                <a:gridCol w="1027485"/>
                <a:gridCol w="9667790"/>
              </a:tblGrid>
              <a:tr h="274464">
                <a:tc>
                  <a:txBody>
                    <a:bodyPr/>
                    <a:lstStyle/>
                    <a:p>
                      <a:pPr algn="ctr" fontAlgn="auto">
                        <a:lnSpc>
                          <a:spcPct val="106000"/>
                        </a:lnSpc>
                        <a:spcAft>
                          <a:spcPts val="0"/>
                        </a:spcAft>
                      </a:pPr>
                      <a:r>
                        <a:rPr lang="it-IT" sz="1400" b="1" kern="0" dirty="0">
                          <a:effectLst/>
                        </a:rPr>
                        <a:t>Action </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ctr" fontAlgn="auto">
                        <a:lnSpc>
                          <a:spcPct val="106000"/>
                        </a:lnSpc>
                        <a:spcAft>
                          <a:spcPts val="0"/>
                        </a:spcAft>
                      </a:pPr>
                      <a:r>
                        <a:rPr lang="it-IT" sz="1400" b="1" kern="0" dirty="0" err="1">
                          <a:effectLst/>
                        </a:rPr>
                        <a:t>Deliverable</a:t>
                      </a:r>
                      <a:r>
                        <a:rPr lang="it-IT" sz="1400" b="1" kern="0" dirty="0">
                          <a:effectLst/>
                        </a:rPr>
                        <a:t> Title</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420690">
                <a:tc>
                  <a:txBody>
                    <a:bodyPr/>
                    <a:lstStyle/>
                    <a:p>
                      <a:pPr algn="l" fontAlgn="auto">
                        <a:lnSpc>
                          <a:spcPct val="106000"/>
                        </a:lnSpc>
                        <a:spcAft>
                          <a:spcPts val="0"/>
                        </a:spcAft>
                      </a:pPr>
                      <a:r>
                        <a:rPr lang="it-IT" sz="1400" b="1" kern="0" dirty="0">
                          <a:effectLst/>
                        </a:rPr>
                        <a:t>4.1</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List and </a:t>
                      </a:r>
                      <a:r>
                        <a:rPr lang="it-IT" sz="1400" b="1" kern="0" dirty="0" err="1">
                          <a:effectLst/>
                        </a:rPr>
                        <a:t>related</a:t>
                      </a:r>
                      <a:r>
                        <a:rPr lang="it-IT" sz="1400" b="1" kern="0" dirty="0">
                          <a:effectLst/>
                        </a:rPr>
                        <a:t> </a:t>
                      </a:r>
                      <a:r>
                        <a:rPr lang="it-IT" sz="1400" b="1" kern="0" dirty="0" err="1">
                          <a:effectLst/>
                        </a:rPr>
                        <a:t>sheet</a:t>
                      </a:r>
                      <a:r>
                        <a:rPr lang="it-IT" sz="1400" b="1" kern="0" dirty="0">
                          <a:effectLst/>
                        </a:rPr>
                        <a:t> of best </a:t>
                      </a:r>
                      <a:r>
                        <a:rPr lang="it-IT" sz="1400" b="1" kern="0" dirty="0" err="1">
                          <a:effectLst/>
                        </a:rPr>
                        <a:t>practices</a:t>
                      </a:r>
                      <a:r>
                        <a:rPr lang="it-IT" sz="1400" b="1" kern="0" dirty="0">
                          <a:effectLst/>
                        </a:rPr>
                        <a:t> &amp; </a:t>
                      </a:r>
                      <a:r>
                        <a:rPr lang="it-IT" sz="1400" b="1" kern="0" dirty="0" err="1">
                          <a:effectLst/>
                        </a:rPr>
                        <a:t>Guidelines</a:t>
                      </a:r>
                      <a:r>
                        <a:rPr lang="it-IT" sz="1400" b="1" kern="0" dirty="0">
                          <a:effectLst/>
                        </a:rPr>
                        <a:t> for the management and </a:t>
                      </a:r>
                      <a:r>
                        <a:rPr lang="it-IT" sz="1400" b="1" kern="0" dirty="0" err="1">
                          <a:effectLst/>
                        </a:rPr>
                        <a:t>valorization</a:t>
                      </a:r>
                      <a:r>
                        <a:rPr lang="it-IT" sz="1400" b="1" kern="0" dirty="0">
                          <a:effectLst/>
                        </a:rPr>
                        <a:t> of protected areas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93895">
                <a:tc>
                  <a:txBody>
                    <a:bodyPr/>
                    <a:lstStyle/>
                    <a:p>
                      <a:pPr algn="l" fontAlgn="auto">
                        <a:lnSpc>
                          <a:spcPct val="106000"/>
                        </a:lnSpc>
                        <a:spcAft>
                          <a:spcPts val="0"/>
                        </a:spcAft>
                      </a:pPr>
                      <a:r>
                        <a:rPr lang="it-IT" sz="1400" b="1" kern="0" dirty="0">
                          <a:effectLst/>
                        </a:rPr>
                        <a:t>4.2</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Project of the common </a:t>
                      </a:r>
                      <a:r>
                        <a:rPr lang="it-IT" sz="1400" b="1" kern="0" dirty="0" err="1">
                          <a:effectLst/>
                        </a:rPr>
                        <a:t>decision-makers</a:t>
                      </a:r>
                      <a:r>
                        <a:rPr lang="it-IT" sz="1400" b="1" kern="0" dirty="0">
                          <a:effectLst/>
                        </a:rPr>
                        <a:t> </a:t>
                      </a:r>
                      <a:r>
                        <a:rPr lang="it-IT" sz="1400" b="1" kern="0" dirty="0" err="1">
                          <a:effectLst/>
                        </a:rPr>
                        <a:t>support</a:t>
                      </a:r>
                      <a:r>
                        <a:rPr lang="it-IT" sz="1400" b="1" kern="0" dirty="0">
                          <a:effectLst/>
                        </a:rPr>
                        <a:t> </a:t>
                      </a:r>
                      <a:r>
                        <a:rPr lang="it-IT" sz="1400" b="1" kern="0" dirty="0" err="1">
                          <a:effectLst/>
                        </a:rPr>
                        <a:t>tool</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407963">
                <a:tc>
                  <a:txBody>
                    <a:bodyPr/>
                    <a:lstStyle/>
                    <a:p>
                      <a:pPr algn="l" fontAlgn="auto">
                        <a:lnSpc>
                          <a:spcPct val="106000"/>
                        </a:lnSpc>
                        <a:spcAft>
                          <a:spcPts val="0"/>
                        </a:spcAft>
                      </a:pPr>
                      <a:r>
                        <a:rPr lang="it-IT" sz="1400" b="1" kern="0">
                          <a:effectLst/>
                        </a:rPr>
                        <a:t>4.3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Geo-</a:t>
                      </a:r>
                      <a:r>
                        <a:rPr lang="it-IT" sz="1400" b="1" kern="0" dirty="0" err="1">
                          <a:effectLst/>
                        </a:rPr>
                        <a:t>referenced</a:t>
                      </a:r>
                      <a:r>
                        <a:rPr lang="it-IT" sz="1400" b="1" kern="0" dirty="0">
                          <a:effectLst/>
                        </a:rPr>
                        <a:t> </a:t>
                      </a:r>
                      <a:r>
                        <a:rPr lang="it-IT" sz="1400" b="1" kern="0" dirty="0" err="1">
                          <a:effectLst/>
                        </a:rPr>
                        <a:t>maps</a:t>
                      </a:r>
                      <a:r>
                        <a:rPr lang="it-IT" sz="1400" b="1" kern="0" dirty="0">
                          <a:effectLst/>
                        </a:rPr>
                        <a:t> </a:t>
                      </a:r>
                      <a:r>
                        <a:rPr lang="it-IT" sz="1400" b="1" kern="0" dirty="0" err="1">
                          <a:effectLst/>
                        </a:rPr>
                        <a:t>about</a:t>
                      </a:r>
                      <a:r>
                        <a:rPr lang="it-IT" sz="1400" b="1" kern="0" dirty="0">
                          <a:effectLst/>
                        </a:rPr>
                        <a:t> the </a:t>
                      </a:r>
                      <a:r>
                        <a:rPr lang="it-IT" sz="1400" b="1" kern="0" dirty="0" err="1">
                          <a:effectLst/>
                        </a:rPr>
                        <a:t>livestock</a:t>
                      </a:r>
                      <a:r>
                        <a:rPr lang="it-IT" sz="1400" b="1" kern="0" dirty="0">
                          <a:effectLst/>
                        </a:rPr>
                        <a:t> </a:t>
                      </a:r>
                      <a:r>
                        <a:rPr lang="it-IT" sz="1400" b="1" kern="0" dirty="0" err="1">
                          <a:effectLst/>
                        </a:rPr>
                        <a:t>products</a:t>
                      </a:r>
                      <a:r>
                        <a:rPr lang="it-IT" sz="1400" b="1" kern="0" dirty="0">
                          <a:effectLst/>
                        </a:rPr>
                        <a:t> </a:t>
                      </a:r>
                      <a:r>
                        <a:rPr lang="it-IT" sz="1400" b="1" kern="0" dirty="0" err="1">
                          <a:effectLst/>
                        </a:rPr>
                        <a:t>origin</a:t>
                      </a:r>
                      <a:r>
                        <a:rPr lang="it-IT" sz="1400" b="1" kern="0" dirty="0">
                          <a:effectLst/>
                        </a:rPr>
                        <a:t>, </a:t>
                      </a:r>
                      <a:r>
                        <a:rPr lang="it-IT" sz="1400" b="1" kern="0" dirty="0" err="1">
                          <a:effectLst/>
                        </a:rPr>
                        <a:t>their</a:t>
                      </a:r>
                      <a:r>
                        <a:rPr lang="it-IT" sz="1400" b="1" kern="0" dirty="0">
                          <a:effectLst/>
                        </a:rPr>
                        <a:t> </a:t>
                      </a:r>
                      <a:r>
                        <a:rPr lang="it-IT" sz="1400" b="1" kern="0" dirty="0" err="1">
                          <a:effectLst/>
                        </a:rPr>
                        <a:t>description</a:t>
                      </a:r>
                      <a:r>
                        <a:rPr lang="it-IT" sz="1400" b="1" kern="0" dirty="0">
                          <a:effectLst/>
                        </a:rPr>
                        <a:t> and </a:t>
                      </a:r>
                      <a:r>
                        <a:rPr lang="it-IT" sz="1400" b="1" kern="0" dirty="0" err="1">
                          <a:effectLst/>
                        </a:rPr>
                        <a:t>correspondent</a:t>
                      </a:r>
                      <a:r>
                        <a:rPr lang="it-IT" sz="1400" b="1" kern="0" dirty="0">
                          <a:effectLst/>
                        </a:rPr>
                        <a:t> </a:t>
                      </a:r>
                      <a:r>
                        <a:rPr lang="it-IT" sz="1400" b="1" kern="0" dirty="0" err="1">
                          <a:effectLst/>
                        </a:rPr>
                        <a:t>recommendations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436098">
                <a:tc>
                  <a:txBody>
                    <a:bodyPr/>
                    <a:lstStyle/>
                    <a:p>
                      <a:pPr algn="l" fontAlgn="auto">
                        <a:lnSpc>
                          <a:spcPct val="106000"/>
                        </a:lnSpc>
                        <a:spcAft>
                          <a:spcPts val="0"/>
                        </a:spcAft>
                      </a:pPr>
                      <a:r>
                        <a:rPr lang="it-IT" sz="1400" b="1" kern="0">
                          <a:effectLst/>
                        </a:rPr>
                        <a:t>4.4</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training </a:t>
                      </a:r>
                      <a:r>
                        <a:rPr lang="it-IT" sz="1400" b="1" kern="0" dirty="0" err="1">
                          <a:effectLst/>
                        </a:rPr>
                        <a:t>course</a:t>
                      </a:r>
                      <a:r>
                        <a:rPr lang="it-IT" sz="1400" b="1" kern="0" dirty="0">
                          <a:effectLst/>
                        </a:rPr>
                        <a:t> for the </a:t>
                      </a:r>
                      <a:r>
                        <a:rPr lang="it-IT" sz="1400" b="1" kern="0" dirty="0" err="1">
                          <a:effectLst/>
                        </a:rPr>
                        <a:t>requalification</a:t>
                      </a:r>
                      <a:r>
                        <a:rPr lang="it-IT" sz="1400" b="1" kern="0" dirty="0">
                          <a:effectLst/>
                        </a:rPr>
                        <a:t> of </a:t>
                      </a:r>
                      <a:r>
                        <a:rPr lang="it-IT" sz="1400" b="1" kern="0" dirty="0" err="1">
                          <a:effectLst/>
                        </a:rPr>
                        <a:t>professional</a:t>
                      </a:r>
                      <a:r>
                        <a:rPr lang="it-IT" sz="1400" b="1" kern="0" dirty="0">
                          <a:effectLst/>
                        </a:rPr>
                        <a:t> </a:t>
                      </a:r>
                      <a:r>
                        <a:rPr lang="it-IT" sz="1400" b="1" kern="0" dirty="0" err="1">
                          <a:effectLst/>
                        </a:rPr>
                        <a:t>profile</a:t>
                      </a:r>
                      <a:r>
                        <a:rPr lang="it-IT" sz="1400" b="1" kern="0" dirty="0">
                          <a:effectLst/>
                        </a:rPr>
                        <a:t> of </a:t>
                      </a:r>
                      <a:r>
                        <a:rPr lang="it-IT" sz="1400" b="1" kern="0" dirty="0" err="1">
                          <a:effectLst/>
                        </a:rPr>
                        <a:t>managers</a:t>
                      </a:r>
                      <a:r>
                        <a:rPr lang="it-IT" sz="1400" b="1" kern="0" dirty="0">
                          <a:effectLst/>
                        </a:rPr>
                        <a:t> of protected areas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65760">
                <a:tc>
                  <a:txBody>
                    <a:bodyPr/>
                    <a:lstStyle/>
                    <a:p>
                      <a:pPr algn="l" fontAlgn="auto">
                        <a:lnSpc>
                          <a:spcPct val="106000"/>
                        </a:lnSpc>
                        <a:spcAft>
                          <a:spcPts val="0"/>
                        </a:spcAft>
                      </a:pPr>
                      <a:r>
                        <a:rPr lang="it-IT" sz="1400" b="1" kern="0">
                          <a:effectLst/>
                        </a:rPr>
                        <a:t>5.2</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implementation of the </a:t>
                      </a:r>
                      <a:r>
                        <a:rPr lang="it-IT" sz="1400" b="1" kern="0" dirty="0" err="1">
                          <a:effectLst/>
                        </a:rPr>
                        <a:t>pilot</a:t>
                      </a:r>
                      <a:r>
                        <a:rPr lang="it-IT" sz="1400" b="1" kern="0" dirty="0">
                          <a:effectLst/>
                        </a:rPr>
                        <a:t> </a:t>
                      </a:r>
                      <a:r>
                        <a:rPr lang="it-IT" sz="1400" b="1" kern="0" dirty="0" err="1">
                          <a:effectLst/>
                        </a:rPr>
                        <a:t>action</a:t>
                      </a:r>
                      <a:r>
                        <a:rPr lang="it-IT" sz="1400" b="1" kern="0" dirty="0">
                          <a:effectLst/>
                        </a:rPr>
                        <a:t> in IT (1) (2)</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37625">
                <a:tc>
                  <a:txBody>
                    <a:bodyPr/>
                    <a:lstStyle/>
                    <a:p>
                      <a:pPr algn="l" fontAlgn="auto">
                        <a:lnSpc>
                          <a:spcPct val="106000"/>
                        </a:lnSpc>
                        <a:spcAft>
                          <a:spcPts val="0"/>
                        </a:spcAft>
                      </a:pPr>
                      <a:r>
                        <a:rPr lang="it-IT" sz="1400" b="1" kern="0">
                          <a:effectLst/>
                        </a:rPr>
                        <a:t>5.3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err="1">
                          <a:effectLst/>
                        </a:rPr>
                        <a:t>Pilot</a:t>
                      </a:r>
                      <a:r>
                        <a:rPr lang="it-IT" sz="1400" b="1" kern="0" dirty="0">
                          <a:effectLst/>
                        </a:rPr>
                        <a:t> </a:t>
                      </a:r>
                      <a:r>
                        <a:rPr lang="it-IT" sz="1400" b="1" kern="0" dirty="0" err="1">
                          <a:effectLst/>
                        </a:rPr>
                        <a:t>action</a:t>
                      </a:r>
                      <a:r>
                        <a:rPr lang="it-IT" sz="1400" b="1" kern="0" dirty="0">
                          <a:effectLst/>
                        </a:rPr>
                        <a:t> in </a:t>
                      </a:r>
                      <a:r>
                        <a:rPr lang="it-IT" sz="1400" b="1" kern="0" dirty="0" err="1">
                          <a:effectLst/>
                        </a:rPr>
                        <a:t>Greece</a:t>
                      </a:r>
                      <a:r>
                        <a:rPr lang="it-IT" sz="1400" b="1" kern="0" dirty="0">
                          <a:effectLst/>
                        </a:rPr>
                        <a:t> (GR -1)</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412937">
                <a:tc>
                  <a:txBody>
                    <a:bodyPr/>
                    <a:lstStyle/>
                    <a:p>
                      <a:pPr algn="l" fontAlgn="auto">
                        <a:lnSpc>
                          <a:spcPct val="106000"/>
                        </a:lnSpc>
                        <a:spcAft>
                          <a:spcPts val="0"/>
                        </a:spcAft>
                      </a:pPr>
                      <a:r>
                        <a:rPr lang="it-IT" sz="1400" b="1" kern="0">
                          <a:effectLst/>
                        </a:rPr>
                        <a:t>5.4</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implementation of the </a:t>
                      </a:r>
                      <a:r>
                        <a:rPr lang="it-IT" sz="1400" b="1" kern="0" dirty="0" err="1">
                          <a:effectLst/>
                        </a:rPr>
                        <a:t>pilot</a:t>
                      </a:r>
                      <a:r>
                        <a:rPr lang="it-IT" sz="1400" b="1" kern="0" dirty="0">
                          <a:effectLst/>
                        </a:rPr>
                        <a:t> </a:t>
                      </a:r>
                      <a:r>
                        <a:rPr lang="it-IT" sz="1400" b="1" kern="0" dirty="0" err="1">
                          <a:effectLst/>
                        </a:rPr>
                        <a:t>action</a:t>
                      </a:r>
                      <a:r>
                        <a:rPr lang="it-IT" sz="1400" b="1" kern="0" dirty="0">
                          <a:effectLst/>
                        </a:rPr>
                        <a:t> in GR (2)</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37625">
                <a:tc>
                  <a:txBody>
                    <a:bodyPr/>
                    <a:lstStyle/>
                    <a:p>
                      <a:pPr algn="l" fontAlgn="auto">
                        <a:lnSpc>
                          <a:spcPct val="106000"/>
                        </a:lnSpc>
                        <a:spcAft>
                          <a:spcPts val="0"/>
                        </a:spcAft>
                      </a:pPr>
                      <a:r>
                        <a:rPr lang="it-IT" sz="1400" b="1" kern="0">
                          <a:effectLst/>
                        </a:rPr>
                        <a:t>5.5</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implementation of the </a:t>
                      </a:r>
                      <a:r>
                        <a:rPr lang="it-IT" sz="1400" b="1" kern="0" dirty="0" err="1">
                          <a:effectLst/>
                        </a:rPr>
                        <a:t>pilot</a:t>
                      </a:r>
                      <a:r>
                        <a:rPr lang="it-IT" sz="1400" b="1" kern="0" dirty="0">
                          <a:effectLst/>
                        </a:rPr>
                        <a:t> </a:t>
                      </a:r>
                      <a:r>
                        <a:rPr lang="it-IT" sz="1400" b="1" kern="0" dirty="0" err="1">
                          <a:effectLst/>
                        </a:rPr>
                        <a:t>action</a:t>
                      </a:r>
                      <a:r>
                        <a:rPr lang="it-IT" sz="1400" b="1" kern="0" dirty="0">
                          <a:effectLst/>
                        </a:rPr>
                        <a:t> in GR (3)</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609884">
                <a:tc>
                  <a:txBody>
                    <a:bodyPr/>
                    <a:lstStyle/>
                    <a:p>
                      <a:pPr algn="l" fontAlgn="auto">
                        <a:lnSpc>
                          <a:spcPct val="106000"/>
                        </a:lnSpc>
                        <a:spcAft>
                          <a:spcPts val="0"/>
                        </a:spcAft>
                      </a:pPr>
                      <a:r>
                        <a:rPr lang="it-IT" sz="1400" b="1" kern="0">
                          <a:effectLst/>
                        </a:rPr>
                        <a:t>6.1</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design of the GR-IT </a:t>
                      </a:r>
                      <a:r>
                        <a:rPr lang="it-IT" sz="1400" b="1" kern="0" dirty="0" err="1">
                          <a:effectLst/>
                        </a:rPr>
                        <a:t>sustainable</a:t>
                      </a:r>
                      <a:r>
                        <a:rPr lang="it-IT" sz="1400" b="1" kern="0" dirty="0">
                          <a:effectLst/>
                        </a:rPr>
                        <a:t> </a:t>
                      </a:r>
                      <a:r>
                        <a:rPr lang="it-IT" sz="1400" b="1" kern="0" dirty="0" err="1">
                          <a:effectLst/>
                        </a:rPr>
                        <a:t>touristic</a:t>
                      </a:r>
                      <a:r>
                        <a:rPr lang="it-IT" sz="1400" b="1" kern="0" dirty="0">
                          <a:effectLst/>
                        </a:rPr>
                        <a:t> </a:t>
                      </a:r>
                      <a:r>
                        <a:rPr lang="it-IT" sz="1400" b="1" kern="0" dirty="0" err="1">
                          <a:effectLst/>
                        </a:rPr>
                        <a:t>route</a:t>
                      </a:r>
                      <a:r>
                        <a:rPr lang="it-IT" sz="1400" b="1" kern="0" dirty="0">
                          <a:effectLst/>
                        </a:rPr>
                        <a:t> &amp; Report of the </a:t>
                      </a:r>
                      <a:r>
                        <a:rPr lang="it-IT" sz="1400" b="1" kern="0" dirty="0" err="1">
                          <a:effectLst/>
                        </a:rPr>
                        <a:t>requalification</a:t>
                      </a:r>
                      <a:r>
                        <a:rPr lang="it-IT" sz="1400" b="1" kern="0" dirty="0">
                          <a:effectLst/>
                        </a:rPr>
                        <a:t> of </a:t>
                      </a:r>
                      <a:r>
                        <a:rPr lang="it-IT" sz="1400" b="1" kern="0" dirty="0" err="1">
                          <a:effectLst/>
                        </a:rPr>
                        <a:t>existing</a:t>
                      </a:r>
                      <a:r>
                        <a:rPr lang="it-IT" sz="1400" b="1" kern="0" dirty="0">
                          <a:effectLst/>
                        </a:rPr>
                        <a:t> </a:t>
                      </a:r>
                      <a:r>
                        <a:rPr lang="it-IT" sz="1400" b="1" kern="0" dirty="0" err="1">
                          <a:effectLst/>
                        </a:rPr>
                        <a:t>paths</a:t>
                      </a:r>
                      <a:r>
                        <a:rPr lang="it-IT" sz="1400" b="1" kern="0" dirty="0">
                          <a:effectLst/>
                        </a:rPr>
                        <a:t> (</a:t>
                      </a:r>
                      <a:r>
                        <a:rPr lang="it-IT" sz="1400" b="1" kern="0" dirty="0" err="1">
                          <a:effectLst/>
                        </a:rPr>
                        <a:t>Ionian</a:t>
                      </a:r>
                      <a:r>
                        <a:rPr lang="it-IT" sz="1400" b="1" kern="0" dirty="0">
                          <a:effectLst/>
                        </a:rPr>
                        <a:t> </a:t>
                      </a:r>
                      <a:r>
                        <a:rPr lang="it-IT" sz="1400" b="1" kern="0" dirty="0" err="1">
                          <a:effectLst/>
                        </a:rPr>
                        <a:t>Islands</a:t>
                      </a:r>
                      <a:r>
                        <a:rPr lang="it-IT" sz="1400" b="1" kern="0" dirty="0">
                          <a:effectLst/>
                        </a:rPr>
                        <a:t>; Western </a:t>
                      </a:r>
                      <a:r>
                        <a:rPr lang="it-IT" sz="1400" b="1" kern="0" dirty="0" err="1">
                          <a:effectLst/>
                        </a:rPr>
                        <a:t>Greece</a:t>
                      </a:r>
                      <a:r>
                        <a:rPr lang="it-IT" sz="1400" b="1" kern="0" dirty="0">
                          <a:effectLst/>
                        </a:rPr>
                        <a:t>; </a:t>
                      </a:r>
                      <a:r>
                        <a:rPr lang="it-IT" sz="1400" b="1" kern="0" dirty="0" err="1">
                          <a:effectLst/>
                        </a:rPr>
                        <a:t>Epirus</a:t>
                      </a:r>
                      <a:r>
                        <a:rPr lang="it-IT" sz="1400" b="1" kern="0" dirty="0">
                          <a:effectLst/>
                        </a:rPr>
                        <a:t>) &amp; Report of </a:t>
                      </a:r>
                      <a:r>
                        <a:rPr lang="it-IT" sz="1400" b="1" kern="0" dirty="0" err="1">
                          <a:effectLst/>
                        </a:rPr>
                        <a:t>animation</a:t>
                      </a:r>
                      <a:r>
                        <a:rPr lang="it-IT" sz="1400" b="1" kern="0" dirty="0">
                          <a:effectLst/>
                        </a:rPr>
                        <a:t>; </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571802">
                <a:tc>
                  <a:txBody>
                    <a:bodyPr/>
                    <a:lstStyle/>
                    <a:p>
                      <a:pPr algn="l" fontAlgn="auto">
                        <a:lnSpc>
                          <a:spcPct val="106000"/>
                        </a:lnSpc>
                        <a:spcAft>
                          <a:spcPts val="0"/>
                        </a:spcAft>
                      </a:pPr>
                      <a:r>
                        <a:rPr lang="it-IT" sz="1400" b="1" kern="0">
                          <a:effectLst/>
                        </a:rPr>
                        <a:t>6.2</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cross-</a:t>
                      </a:r>
                      <a:r>
                        <a:rPr lang="it-IT" sz="1400" b="1" kern="0" dirty="0" err="1">
                          <a:effectLst/>
                        </a:rPr>
                        <a:t>border</a:t>
                      </a:r>
                      <a:r>
                        <a:rPr lang="it-IT" sz="1400" b="1" kern="0" dirty="0">
                          <a:effectLst/>
                        </a:rPr>
                        <a:t> </a:t>
                      </a:r>
                      <a:r>
                        <a:rPr lang="it-IT" sz="1400" b="1" kern="0" dirty="0" err="1">
                          <a:effectLst/>
                        </a:rPr>
                        <a:t>sustainable</a:t>
                      </a:r>
                      <a:r>
                        <a:rPr lang="it-IT" sz="1400" b="1" kern="0" dirty="0">
                          <a:effectLst/>
                        </a:rPr>
                        <a:t> </a:t>
                      </a:r>
                      <a:r>
                        <a:rPr lang="it-IT" sz="1400" b="1" kern="0" dirty="0" err="1">
                          <a:effectLst/>
                        </a:rPr>
                        <a:t>tourism</a:t>
                      </a:r>
                      <a:r>
                        <a:rPr lang="it-IT" sz="1400" b="1" kern="0" dirty="0">
                          <a:effectLst/>
                        </a:rPr>
                        <a:t> </a:t>
                      </a:r>
                      <a:r>
                        <a:rPr lang="it-IT" sz="1400" b="1" kern="0" dirty="0" err="1">
                          <a:effectLst/>
                        </a:rPr>
                        <a:t>improvement</a:t>
                      </a:r>
                      <a:r>
                        <a:rPr lang="it-IT" sz="1400" b="1" kern="0" dirty="0">
                          <a:effectLst/>
                        </a:rPr>
                        <a:t>;  </a:t>
                      </a:r>
                      <a:endParaRPr lang="it-IT" sz="1400" b="1" kern="150" dirty="0">
                        <a:effectLst/>
                      </a:endParaRPr>
                    </a:p>
                    <a:p>
                      <a:pPr algn="l" fontAlgn="auto">
                        <a:lnSpc>
                          <a:spcPct val="106000"/>
                        </a:lnSpc>
                        <a:spcAft>
                          <a:spcPts val="0"/>
                        </a:spcAft>
                      </a:pPr>
                      <a:r>
                        <a:rPr lang="it-IT" sz="1400" b="1" kern="0" dirty="0">
                          <a:effectLst/>
                        </a:rPr>
                        <a:t>Software development and report for cross-</a:t>
                      </a:r>
                      <a:r>
                        <a:rPr lang="it-IT" sz="1400" b="1" kern="0" dirty="0" err="1">
                          <a:effectLst/>
                        </a:rPr>
                        <a:t>border</a:t>
                      </a:r>
                      <a:r>
                        <a:rPr lang="it-IT" sz="1400" b="1" kern="0" dirty="0">
                          <a:effectLst/>
                        </a:rPr>
                        <a:t> </a:t>
                      </a:r>
                      <a:r>
                        <a:rPr lang="it-IT" sz="1400" b="1" kern="0" dirty="0" err="1">
                          <a:effectLst/>
                        </a:rPr>
                        <a:t>sustainable</a:t>
                      </a:r>
                      <a:r>
                        <a:rPr lang="it-IT" sz="1400" b="1" kern="0" dirty="0">
                          <a:effectLst/>
                        </a:rPr>
                        <a:t> </a:t>
                      </a:r>
                      <a:r>
                        <a:rPr lang="it-IT" sz="1400" b="1" kern="0" dirty="0" err="1">
                          <a:effectLst/>
                        </a:rPr>
                        <a:t>tourism</a:t>
                      </a:r>
                      <a:r>
                        <a:rPr lang="it-IT" sz="1400" b="1" kern="0" dirty="0">
                          <a:effectLst/>
                        </a:rPr>
                        <a:t> </a:t>
                      </a:r>
                      <a:r>
                        <a:rPr lang="it-IT" sz="1400" b="1" kern="0" dirty="0" err="1">
                          <a:effectLst/>
                        </a:rPr>
                        <a:t>improvement</a:t>
                      </a:r>
                      <a:r>
                        <a:rPr lang="it-IT" sz="1400" b="1" kern="0" dirty="0">
                          <a:effectLst/>
                        </a:rPr>
                        <a:t>;</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80386">
                <a:tc>
                  <a:txBody>
                    <a:bodyPr/>
                    <a:lstStyle/>
                    <a:p>
                      <a:pPr algn="l" fontAlgn="auto">
                        <a:lnSpc>
                          <a:spcPct val="106000"/>
                        </a:lnSpc>
                        <a:spcAft>
                          <a:spcPts val="0"/>
                        </a:spcAft>
                      </a:pPr>
                      <a:r>
                        <a:rPr lang="it-IT" sz="1400" b="1" kern="0">
                          <a:effectLst/>
                        </a:rPr>
                        <a:t>6.3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a:t>
                      </a:r>
                      <a:r>
                        <a:rPr lang="it-IT" sz="1400" b="1" kern="0" dirty="0" err="1">
                          <a:effectLst/>
                        </a:rPr>
                        <a:t>dissemination</a:t>
                      </a:r>
                      <a:r>
                        <a:rPr lang="it-IT" sz="1400" b="1" kern="0" dirty="0">
                          <a:effectLst/>
                        </a:rPr>
                        <a:t> of best </a:t>
                      </a:r>
                      <a:r>
                        <a:rPr lang="it-IT" sz="1400" b="1" kern="0" dirty="0" err="1">
                          <a:effectLst/>
                        </a:rPr>
                        <a:t>practices</a:t>
                      </a:r>
                      <a:r>
                        <a:rPr lang="it-IT" sz="1400" b="1" kern="0" dirty="0">
                          <a:effectLst/>
                        </a:rPr>
                        <a:t> </a:t>
                      </a:r>
                      <a:r>
                        <a:rPr lang="it-IT" sz="1400" b="1" kern="0" dirty="0" err="1">
                          <a:effectLst/>
                        </a:rPr>
                        <a:t>about</a:t>
                      </a:r>
                      <a:r>
                        <a:rPr lang="it-IT" sz="1400" b="1" kern="0" dirty="0">
                          <a:effectLst/>
                        </a:rPr>
                        <a:t> the </a:t>
                      </a:r>
                      <a:r>
                        <a:rPr lang="it-IT" sz="1400" b="1" kern="0" dirty="0" err="1">
                          <a:effectLst/>
                        </a:rPr>
                        <a:t>European</a:t>
                      </a:r>
                      <a:r>
                        <a:rPr lang="it-IT" sz="1400" b="1" kern="0" dirty="0">
                          <a:effectLst/>
                        </a:rPr>
                        <a:t> Charter on </a:t>
                      </a:r>
                      <a:r>
                        <a:rPr lang="it-IT" sz="1400" b="1" kern="0" dirty="0" err="1">
                          <a:effectLst/>
                        </a:rPr>
                        <a:t>sustainable</a:t>
                      </a:r>
                      <a:r>
                        <a:rPr lang="it-IT" sz="1400" b="1" kern="0" dirty="0">
                          <a:effectLst/>
                        </a:rPr>
                        <a:t> </a:t>
                      </a:r>
                      <a:r>
                        <a:rPr lang="it-IT" sz="1400" b="1" kern="0" dirty="0" err="1">
                          <a:effectLst/>
                        </a:rPr>
                        <a:t>Tourism</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05396">
                <a:tc>
                  <a:txBody>
                    <a:bodyPr/>
                    <a:lstStyle/>
                    <a:p>
                      <a:pPr algn="l" fontAlgn="auto">
                        <a:lnSpc>
                          <a:spcPct val="106000"/>
                        </a:lnSpc>
                        <a:spcAft>
                          <a:spcPts val="0"/>
                        </a:spcAft>
                      </a:pPr>
                      <a:r>
                        <a:rPr lang="it-IT" sz="1400" b="1" kern="0">
                          <a:effectLst/>
                        </a:rPr>
                        <a:t>6.3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of the </a:t>
                      </a:r>
                      <a:r>
                        <a:rPr lang="it-IT" sz="1400" b="1" kern="0" dirty="0" err="1">
                          <a:effectLst/>
                        </a:rPr>
                        <a:t>dissemination</a:t>
                      </a:r>
                      <a:r>
                        <a:rPr lang="it-IT" sz="1400" b="1" kern="0" dirty="0">
                          <a:effectLst/>
                        </a:rPr>
                        <a:t> of best </a:t>
                      </a:r>
                      <a:r>
                        <a:rPr lang="it-IT" sz="1400" b="1" kern="0" dirty="0" err="1">
                          <a:effectLst/>
                        </a:rPr>
                        <a:t>practices</a:t>
                      </a:r>
                      <a:r>
                        <a:rPr lang="it-IT" sz="1400" b="1" kern="0" dirty="0">
                          <a:effectLst/>
                        </a:rPr>
                        <a:t> </a:t>
                      </a:r>
                      <a:r>
                        <a:rPr lang="it-IT" sz="1400" b="1" kern="0" dirty="0" err="1">
                          <a:effectLst/>
                        </a:rPr>
                        <a:t>about</a:t>
                      </a:r>
                      <a:r>
                        <a:rPr lang="it-IT" sz="1400" b="1" kern="0" dirty="0">
                          <a:effectLst/>
                        </a:rPr>
                        <a:t> the </a:t>
                      </a:r>
                      <a:r>
                        <a:rPr lang="it-IT" sz="1400" b="1" kern="0" dirty="0" err="1">
                          <a:effectLst/>
                        </a:rPr>
                        <a:t>European</a:t>
                      </a:r>
                      <a:r>
                        <a:rPr lang="it-IT" sz="1400" b="1" kern="0" dirty="0">
                          <a:effectLst/>
                        </a:rPr>
                        <a:t> Charter on </a:t>
                      </a:r>
                      <a:r>
                        <a:rPr lang="it-IT" sz="1400" b="1" kern="0" dirty="0" err="1">
                          <a:effectLst/>
                        </a:rPr>
                        <a:t>sustainable</a:t>
                      </a:r>
                      <a:r>
                        <a:rPr lang="it-IT" sz="1400" b="1" kern="0" dirty="0">
                          <a:effectLst/>
                        </a:rPr>
                        <a:t> </a:t>
                      </a:r>
                      <a:r>
                        <a:rPr lang="it-IT" sz="1400" b="1" kern="0" dirty="0" err="1">
                          <a:effectLst/>
                        </a:rPr>
                        <a:t>Tourism</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bl>
          </a:graphicData>
        </a:graphic>
      </p:graphicFrame>
    </p:spTree>
    <p:extLst>
      <p:ext uri="{BB962C8B-B14F-4D97-AF65-F5344CB8AC3E}">
        <p14:creationId xmlns:p14="http://schemas.microsoft.com/office/powerpoint/2010/main" val="31145941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215" y="1136131"/>
            <a:ext cx="8596668" cy="682171"/>
          </a:xfrm>
        </p:spPr>
        <p:txBody>
          <a:bodyPr>
            <a:normAutofit/>
          </a:bodyPr>
          <a:lstStyle/>
          <a:p>
            <a:pPr algn="ctr"/>
            <a:r>
              <a:rPr lang="it-IT" b="1" i="1" dirty="0" smtClean="0">
                <a:solidFill>
                  <a:schemeClr val="accent1">
                    <a:lumMod val="50000"/>
                  </a:schemeClr>
                </a:solidFill>
                <a:latin typeface="+mn-lt"/>
                <a:ea typeface="+mn-ea"/>
                <a:cs typeface="+mn-cs"/>
              </a:rPr>
              <a:t>MAIN ACTIVITIES</a:t>
            </a:r>
            <a:endParaRPr lang="it-IT" b="1" i="1" dirty="0">
              <a:solidFill>
                <a:schemeClr val="accent1">
                  <a:lumMod val="50000"/>
                </a:schemeClr>
              </a:solidFill>
              <a:latin typeface="+mn-lt"/>
              <a:ea typeface="+mn-ea"/>
              <a:cs typeface="+mn-cs"/>
            </a:endParaRPr>
          </a:p>
        </p:txBody>
      </p:sp>
      <p:graphicFrame>
        <p:nvGraphicFramePr>
          <p:cNvPr id="7" name="Diagramma 6"/>
          <p:cNvGraphicFramePr/>
          <p:nvPr>
            <p:extLst>
              <p:ext uri="{D42A27DB-BD31-4B8C-83A1-F6EECF244321}">
                <p14:modId xmlns:p14="http://schemas.microsoft.com/office/powerpoint/2010/main" val="3578858228"/>
              </p:ext>
            </p:extLst>
          </p:nvPr>
        </p:nvGraphicFramePr>
        <p:xfrm>
          <a:off x="964502" y="1828799"/>
          <a:ext cx="10280102" cy="491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8746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215" y="1136131"/>
            <a:ext cx="8596668" cy="682171"/>
          </a:xfrm>
        </p:spPr>
        <p:txBody>
          <a:bodyPr>
            <a:normAutofit/>
          </a:bodyPr>
          <a:lstStyle/>
          <a:p>
            <a:pPr algn="ctr"/>
            <a:r>
              <a:rPr lang="it-IT" b="1" i="1" dirty="0" smtClean="0">
                <a:solidFill>
                  <a:schemeClr val="accent1">
                    <a:lumMod val="50000"/>
                  </a:schemeClr>
                </a:solidFill>
                <a:latin typeface="+mn-lt"/>
                <a:ea typeface="+mn-ea"/>
                <a:cs typeface="+mn-cs"/>
              </a:rPr>
              <a:t>MAIN EXPECTED OUTPUTS</a:t>
            </a:r>
            <a:endParaRPr lang="it-IT" b="1" i="1" dirty="0">
              <a:solidFill>
                <a:schemeClr val="accent1">
                  <a:lumMod val="50000"/>
                </a:schemeClr>
              </a:solidFill>
              <a:latin typeface="+mn-lt"/>
              <a:ea typeface="+mn-ea"/>
              <a:cs typeface="+mn-cs"/>
            </a:endParaRPr>
          </a:p>
        </p:txBody>
      </p:sp>
      <p:graphicFrame>
        <p:nvGraphicFramePr>
          <p:cNvPr id="7" name="Diagramma 6"/>
          <p:cNvGraphicFramePr/>
          <p:nvPr>
            <p:extLst>
              <p:ext uri="{D42A27DB-BD31-4B8C-83A1-F6EECF244321}">
                <p14:modId xmlns:p14="http://schemas.microsoft.com/office/powerpoint/2010/main" val="1319445701"/>
              </p:ext>
            </p:extLst>
          </p:nvPr>
        </p:nvGraphicFramePr>
        <p:xfrm>
          <a:off x="964502" y="1941277"/>
          <a:ext cx="10280102" cy="491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52505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794879446"/>
              </p:ext>
            </p:extLst>
          </p:nvPr>
        </p:nvGraphicFramePr>
        <p:xfrm>
          <a:off x="40341" y="1603905"/>
          <a:ext cx="12097871" cy="5254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p:cNvSpPr>
            <a:spLocks noGrp="1"/>
          </p:cNvSpPr>
          <p:nvPr>
            <p:ph type="title"/>
          </p:nvPr>
        </p:nvSpPr>
        <p:spPr>
          <a:xfrm>
            <a:off x="3743264" y="932329"/>
            <a:ext cx="3612278" cy="654424"/>
          </a:xfrm>
        </p:spPr>
        <p:txBody>
          <a:bodyPr>
            <a:normAutofit/>
          </a:bodyPr>
          <a:lstStyle/>
          <a:p>
            <a:pPr lvl="0"/>
            <a:r>
              <a:rPr lang="it-IT" dirty="0">
                <a:solidFill>
                  <a:srgbClr val="002060"/>
                </a:solidFill>
              </a:rPr>
              <a:t>TARGET GROUPS </a:t>
            </a:r>
          </a:p>
        </p:txBody>
      </p:sp>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22534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3656" y="3314163"/>
            <a:ext cx="6573472" cy="1320800"/>
          </a:xfrm>
        </p:spPr>
        <p:txBody>
          <a:bodyPr/>
          <a:lstStyle/>
          <a:p>
            <a:pPr algn="ctr"/>
            <a:r>
              <a:rPr lang="it-IT" b="1" i="1" dirty="0" err="1" smtClean="0"/>
              <a:t>Thank</a:t>
            </a:r>
            <a:r>
              <a:rPr lang="it-IT" b="1" i="1" dirty="0" smtClean="0"/>
              <a:t> </a:t>
            </a:r>
            <a:r>
              <a:rPr lang="it-IT" b="1" i="1" dirty="0" err="1" smtClean="0"/>
              <a:t>you</a:t>
            </a:r>
            <a:r>
              <a:rPr lang="it-IT" b="1" i="1" dirty="0" smtClean="0"/>
              <a:t>!</a:t>
            </a:r>
            <a:endParaRPr lang="it-IT" b="1" i="1" dirty="0"/>
          </a:p>
        </p:txBody>
      </p:sp>
      <p:sp>
        <p:nvSpPr>
          <p:cNvPr id="8" name="Titolo 1"/>
          <p:cNvSpPr txBox="1">
            <a:spLocks/>
          </p:cNvSpPr>
          <p:nvPr/>
        </p:nvSpPr>
        <p:spPr>
          <a:xfrm>
            <a:off x="412592" y="1351169"/>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b="1" dirty="0" smtClean="0">
                <a:solidFill>
                  <a:schemeClr val="tx1"/>
                </a:solidFill>
              </a:rPr>
              <a:t>EUROPEAN TERRITORIAL COOPERATION PROGRAME </a:t>
            </a:r>
          </a:p>
          <a:p>
            <a:pPr algn="ctr"/>
            <a:r>
              <a:rPr lang="it-IT" b="1" dirty="0" smtClean="0">
                <a:solidFill>
                  <a:schemeClr val="tx1"/>
                </a:solidFill>
              </a:rPr>
              <a:t>GREECE – ITALY    2007 - 2013</a:t>
            </a:r>
            <a:endParaRPr lang="it-IT" b="1" dirty="0">
              <a:solidFill>
                <a:schemeClr val="tx1"/>
              </a:solidFill>
            </a:endParaRPr>
          </a:p>
        </p:txBody>
      </p:sp>
      <p:grpSp>
        <p:nvGrpSpPr>
          <p:cNvPr id="9" name="Gruppo 8"/>
          <p:cNvGrpSpPr/>
          <p:nvPr/>
        </p:nvGrpSpPr>
        <p:grpSpPr>
          <a:xfrm>
            <a:off x="1074667" y="1152644"/>
            <a:ext cx="10026441" cy="1280312"/>
            <a:chOff x="964501" y="251393"/>
            <a:chExt cx="10026441" cy="1280312"/>
          </a:xfrm>
        </p:grpSpPr>
        <p:pic>
          <p:nvPicPr>
            <p:cNvPr id="10"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419" y="287668"/>
              <a:ext cx="2359523" cy="1244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1" y="251393"/>
              <a:ext cx="1701189" cy="11341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92195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24435" y="1425326"/>
            <a:ext cx="10822666" cy="4678204"/>
          </a:xfrm>
          <a:prstGeom prst="rect">
            <a:avLst/>
          </a:prstGeom>
        </p:spPr>
        <p:txBody>
          <a:bodyPr wrap="square">
            <a:spAutoFit/>
          </a:bodyPr>
          <a:lstStyle/>
          <a:p>
            <a:pPr algn="ctr">
              <a:spcAft>
                <a:spcPts val="600"/>
              </a:spcAft>
            </a:pPr>
            <a:r>
              <a:rPr lang="it-IT" sz="2800" b="1" i="1" dirty="0" smtClean="0">
                <a:solidFill>
                  <a:schemeClr val="accent1">
                    <a:lumMod val="50000"/>
                  </a:schemeClr>
                </a:solidFill>
                <a:latin typeface="+mj-lt"/>
                <a:ea typeface="+mj-ea"/>
                <a:cs typeface="+mj-cs"/>
              </a:rPr>
              <a:t>BIG - Partnership</a:t>
            </a:r>
            <a:endParaRPr lang="it-IT" sz="2000" b="1" i="1" dirty="0" smtClean="0">
              <a:solidFill>
                <a:schemeClr val="accent1">
                  <a:lumMod val="50000"/>
                </a:schemeClr>
              </a:solidFill>
              <a:latin typeface="+mj-lt"/>
              <a:ea typeface="+mj-ea"/>
              <a:cs typeface="+mj-cs"/>
            </a:endParaRPr>
          </a:p>
          <a:p>
            <a:pPr>
              <a:spcAft>
                <a:spcPts val="600"/>
              </a:spcAft>
            </a:pPr>
            <a:endParaRPr lang="it-IT" sz="2000" b="1" i="1" dirty="0">
              <a:solidFill>
                <a:schemeClr val="accent1">
                  <a:lumMod val="50000"/>
                </a:schemeClr>
              </a:solidFill>
              <a:latin typeface="+mj-lt"/>
              <a:ea typeface="+mj-ea"/>
              <a:cs typeface="+mj-cs"/>
            </a:endParaRPr>
          </a:p>
          <a:p>
            <a:pPr>
              <a:spcAft>
                <a:spcPts val="600"/>
              </a:spcAft>
            </a:pPr>
            <a:r>
              <a:rPr lang="it-IT" sz="2000" b="1" i="1" dirty="0">
                <a:solidFill>
                  <a:schemeClr val="accent1">
                    <a:lumMod val="50000"/>
                  </a:schemeClr>
                </a:solidFill>
                <a:latin typeface="+mj-lt"/>
                <a:ea typeface="+mj-ea"/>
                <a:cs typeface="+mj-cs"/>
              </a:rPr>
              <a:t>Leader partner (P1) </a:t>
            </a:r>
            <a:r>
              <a:rPr lang="it-IT" sz="2000" i="1" dirty="0" err="1">
                <a:solidFill>
                  <a:schemeClr val="accent1">
                    <a:lumMod val="50000"/>
                  </a:schemeClr>
                </a:solidFill>
                <a:latin typeface="+mj-lt"/>
                <a:ea typeface="+mj-ea"/>
                <a:cs typeface="+mj-cs"/>
              </a:rPr>
              <a:t>Region</a:t>
            </a:r>
            <a:r>
              <a:rPr lang="it-IT" sz="2000" i="1" dirty="0">
                <a:solidFill>
                  <a:schemeClr val="accent1">
                    <a:lumMod val="50000"/>
                  </a:schemeClr>
                </a:solidFill>
                <a:latin typeface="+mj-lt"/>
                <a:ea typeface="+mj-ea"/>
                <a:cs typeface="+mj-cs"/>
              </a:rPr>
              <a:t> of </a:t>
            </a:r>
            <a:r>
              <a:rPr lang="it-IT" sz="2000" i="1" dirty="0" err="1">
                <a:solidFill>
                  <a:schemeClr val="accent1">
                    <a:lumMod val="50000"/>
                  </a:schemeClr>
                </a:solidFill>
                <a:latin typeface="+mj-lt"/>
                <a:ea typeface="+mj-ea"/>
                <a:cs typeface="+mj-cs"/>
              </a:rPr>
              <a:t>Ionian</a:t>
            </a:r>
            <a:r>
              <a:rPr lang="it-IT" sz="2000" i="1" dirty="0">
                <a:solidFill>
                  <a:schemeClr val="accent1">
                    <a:lumMod val="50000"/>
                  </a:schemeClr>
                </a:solidFill>
                <a:latin typeface="+mj-lt"/>
                <a:ea typeface="+mj-ea"/>
                <a:cs typeface="+mj-cs"/>
              </a:rPr>
              <a:t> </a:t>
            </a:r>
            <a:r>
              <a:rPr lang="it-IT" sz="2000" i="1" dirty="0" err="1" smtClean="0">
                <a:solidFill>
                  <a:schemeClr val="accent1">
                    <a:lumMod val="50000"/>
                  </a:schemeClr>
                </a:solidFill>
                <a:latin typeface="+mj-lt"/>
                <a:ea typeface="+mj-ea"/>
                <a:cs typeface="+mj-cs"/>
              </a:rPr>
              <a:t>Islands</a:t>
            </a:r>
            <a:r>
              <a:rPr lang="it-IT" sz="2000" i="1" dirty="0" smtClean="0">
                <a:solidFill>
                  <a:schemeClr val="accent1">
                    <a:lumMod val="50000"/>
                  </a:schemeClr>
                </a:solidFill>
                <a:latin typeface="+mj-lt"/>
                <a:ea typeface="+mj-ea"/>
                <a:cs typeface="+mj-cs"/>
              </a:rPr>
              <a:t> / </a:t>
            </a:r>
            <a:r>
              <a:rPr lang="it-IT" sz="2000" i="1" dirty="0" err="1" smtClean="0">
                <a:solidFill>
                  <a:schemeClr val="accent1">
                    <a:lumMod val="50000"/>
                  </a:schemeClr>
                </a:solidFill>
                <a:latin typeface="+mj-lt"/>
                <a:ea typeface="+mj-ea"/>
                <a:cs typeface="+mj-cs"/>
              </a:rPr>
              <a:t>Ionian</a:t>
            </a:r>
            <a:r>
              <a:rPr lang="it-IT" sz="2000" i="1" dirty="0" smtClean="0">
                <a:solidFill>
                  <a:schemeClr val="accent1">
                    <a:lumMod val="50000"/>
                  </a:schemeClr>
                </a:solidFill>
                <a:latin typeface="+mj-lt"/>
                <a:ea typeface="+mj-ea"/>
                <a:cs typeface="+mj-cs"/>
              </a:rPr>
              <a:t> </a:t>
            </a:r>
            <a:r>
              <a:rPr lang="it-IT" sz="2000" i="1" dirty="0" err="1" smtClean="0">
                <a:solidFill>
                  <a:schemeClr val="accent1">
                    <a:lumMod val="50000"/>
                  </a:schemeClr>
                </a:solidFill>
                <a:latin typeface="+mj-lt"/>
                <a:ea typeface="+mj-ea"/>
                <a:cs typeface="+mj-cs"/>
              </a:rPr>
              <a:t>University</a:t>
            </a:r>
            <a:r>
              <a:rPr lang="it-IT" sz="2000" i="1" dirty="0" smtClean="0">
                <a:solidFill>
                  <a:schemeClr val="accent1">
                    <a:lumMod val="50000"/>
                  </a:schemeClr>
                </a:solidFill>
                <a:latin typeface="+mj-lt"/>
                <a:ea typeface="+mj-ea"/>
                <a:cs typeface="+mj-cs"/>
              </a:rPr>
              <a:t>, </a:t>
            </a:r>
            <a:r>
              <a:rPr lang="it-IT" sz="2000" i="1" dirty="0" err="1" smtClean="0">
                <a:solidFill>
                  <a:schemeClr val="accent1">
                    <a:lumMod val="50000"/>
                  </a:schemeClr>
                </a:solidFill>
                <a:latin typeface="+mj-lt"/>
                <a:ea typeface="+mj-ea"/>
                <a:cs typeface="+mj-cs"/>
              </a:rPr>
              <a:t>Dept</a:t>
            </a:r>
            <a:r>
              <a:rPr lang="it-IT" sz="2000" i="1" dirty="0" smtClean="0">
                <a:solidFill>
                  <a:schemeClr val="accent1">
                    <a:lumMod val="50000"/>
                  </a:schemeClr>
                </a:solidFill>
                <a:latin typeface="+mj-lt"/>
                <a:ea typeface="+mj-ea"/>
                <a:cs typeface="+mj-cs"/>
              </a:rPr>
              <a:t>. of </a:t>
            </a:r>
            <a:r>
              <a:rPr lang="it-IT" sz="2000" i="1" dirty="0" err="1" smtClean="0">
                <a:solidFill>
                  <a:schemeClr val="accent1">
                    <a:lumMod val="50000"/>
                  </a:schemeClr>
                </a:solidFill>
                <a:latin typeface="+mj-lt"/>
                <a:ea typeface="+mj-ea"/>
                <a:cs typeface="+mj-cs"/>
              </a:rPr>
              <a:t>Informatics</a:t>
            </a:r>
            <a:endParaRPr lang="it-IT" sz="2000" i="1" dirty="0">
              <a:solidFill>
                <a:schemeClr val="accent1">
                  <a:lumMod val="50000"/>
                </a:schemeClr>
              </a:solidFill>
              <a:latin typeface="+mj-lt"/>
              <a:ea typeface="+mj-ea"/>
              <a:cs typeface="+mj-cs"/>
            </a:endParaRPr>
          </a:p>
          <a:p>
            <a:pPr>
              <a:spcAft>
                <a:spcPts val="600"/>
              </a:spcAft>
            </a:pPr>
            <a:r>
              <a:rPr lang="it-IT" sz="2000" b="1" i="1" dirty="0" smtClean="0">
                <a:solidFill>
                  <a:schemeClr val="accent1">
                    <a:lumMod val="50000"/>
                  </a:schemeClr>
                </a:solidFill>
              </a:rPr>
              <a:t>Partner </a:t>
            </a:r>
            <a:r>
              <a:rPr lang="it-IT" sz="2000" b="1" i="1" dirty="0">
                <a:solidFill>
                  <a:schemeClr val="accent1">
                    <a:lumMod val="50000"/>
                  </a:schemeClr>
                </a:solidFill>
              </a:rPr>
              <a:t>2 </a:t>
            </a:r>
            <a:r>
              <a:rPr lang="it-IT" sz="2000" i="1" dirty="0" err="1">
                <a:solidFill>
                  <a:schemeClr val="accent1">
                    <a:lumMod val="50000"/>
                  </a:schemeClr>
                </a:solidFill>
              </a:rPr>
              <a:t>Region</a:t>
            </a:r>
            <a:r>
              <a:rPr lang="it-IT" sz="2000" i="1" dirty="0">
                <a:solidFill>
                  <a:schemeClr val="accent1">
                    <a:lumMod val="50000"/>
                  </a:schemeClr>
                </a:solidFill>
              </a:rPr>
              <a:t> of Western </a:t>
            </a:r>
            <a:r>
              <a:rPr lang="it-IT" sz="2000" i="1" dirty="0" err="1">
                <a:solidFill>
                  <a:schemeClr val="accent1">
                    <a:lumMod val="50000"/>
                  </a:schemeClr>
                </a:solidFill>
              </a:rPr>
              <a:t>Greece</a:t>
            </a:r>
            <a:endParaRPr lang="it-IT" sz="2000" i="1" dirty="0">
              <a:solidFill>
                <a:schemeClr val="accent1">
                  <a:lumMod val="50000"/>
                </a:schemeClr>
              </a:solidFill>
            </a:endParaRPr>
          </a:p>
          <a:p>
            <a:pPr>
              <a:spcAft>
                <a:spcPts val="600"/>
              </a:spcAft>
            </a:pPr>
            <a:r>
              <a:rPr lang="it-IT" sz="2000" b="1" i="1" dirty="0">
                <a:solidFill>
                  <a:schemeClr val="accent1">
                    <a:lumMod val="50000"/>
                  </a:schemeClr>
                </a:solidFill>
              </a:rPr>
              <a:t>Partner 3 </a:t>
            </a:r>
            <a:r>
              <a:rPr lang="it-IT" sz="2000" i="1" dirty="0" err="1">
                <a:solidFill>
                  <a:schemeClr val="accent1">
                    <a:lumMod val="50000"/>
                  </a:schemeClr>
                </a:solidFill>
              </a:rPr>
              <a:t>Region</a:t>
            </a:r>
            <a:r>
              <a:rPr lang="it-IT" sz="2000" i="1" dirty="0">
                <a:solidFill>
                  <a:schemeClr val="accent1">
                    <a:lumMod val="50000"/>
                  </a:schemeClr>
                </a:solidFill>
              </a:rPr>
              <a:t> of </a:t>
            </a:r>
            <a:r>
              <a:rPr lang="it-IT" sz="2000" i="1" dirty="0" err="1">
                <a:solidFill>
                  <a:schemeClr val="accent1">
                    <a:lumMod val="50000"/>
                  </a:schemeClr>
                </a:solidFill>
              </a:rPr>
              <a:t>Epirus</a:t>
            </a:r>
            <a:endParaRPr lang="it-IT" sz="2000" i="1" dirty="0">
              <a:solidFill>
                <a:schemeClr val="accent1">
                  <a:lumMod val="50000"/>
                </a:schemeClr>
              </a:solidFill>
            </a:endParaRPr>
          </a:p>
          <a:p>
            <a:pPr>
              <a:spcAft>
                <a:spcPts val="600"/>
              </a:spcAft>
            </a:pPr>
            <a:r>
              <a:rPr lang="it-IT" sz="2000" b="1" i="1" dirty="0">
                <a:solidFill>
                  <a:schemeClr val="accent1">
                    <a:lumMod val="50000"/>
                  </a:schemeClr>
                </a:solidFill>
              </a:rPr>
              <a:t>Partner 4 </a:t>
            </a:r>
            <a:r>
              <a:rPr lang="it-IT" sz="2000" i="1" dirty="0" err="1">
                <a:solidFill>
                  <a:schemeClr val="accent1">
                    <a:lumMod val="50000"/>
                  </a:schemeClr>
                </a:solidFill>
              </a:rPr>
              <a:t>Ionian</a:t>
            </a:r>
            <a:r>
              <a:rPr lang="it-IT" sz="2000" i="1" dirty="0">
                <a:solidFill>
                  <a:schemeClr val="accent1">
                    <a:lumMod val="50000"/>
                  </a:schemeClr>
                </a:solidFill>
              </a:rPr>
              <a:t> </a:t>
            </a:r>
            <a:r>
              <a:rPr lang="it-IT" sz="2000" i="1" dirty="0" err="1" smtClean="0">
                <a:solidFill>
                  <a:schemeClr val="accent1">
                    <a:lumMod val="50000"/>
                  </a:schemeClr>
                </a:solidFill>
              </a:rPr>
              <a:t>University</a:t>
            </a:r>
            <a:r>
              <a:rPr lang="it-IT" sz="2000" i="1" dirty="0" smtClean="0">
                <a:solidFill>
                  <a:schemeClr val="accent1">
                    <a:lumMod val="50000"/>
                  </a:schemeClr>
                </a:solidFill>
              </a:rPr>
              <a:t>, </a:t>
            </a:r>
            <a:r>
              <a:rPr lang="it-IT" sz="2000" i="1" dirty="0" err="1" smtClean="0">
                <a:solidFill>
                  <a:schemeClr val="accent1">
                    <a:lumMod val="50000"/>
                  </a:schemeClr>
                </a:solidFill>
              </a:rPr>
              <a:t>Dept</a:t>
            </a:r>
            <a:r>
              <a:rPr lang="it-IT" sz="2000" i="1" dirty="0" smtClean="0">
                <a:solidFill>
                  <a:schemeClr val="accent1">
                    <a:lumMod val="50000"/>
                  </a:schemeClr>
                </a:solidFill>
              </a:rPr>
              <a:t>. of </a:t>
            </a:r>
            <a:r>
              <a:rPr lang="it-IT" sz="2000" i="1" dirty="0" err="1" smtClean="0">
                <a:solidFill>
                  <a:schemeClr val="accent1">
                    <a:lumMod val="50000"/>
                  </a:schemeClr>
                </a:solidFill>
              </a:rPr>
              <a:t>Informatics</a:t>
            </a:r>
            <a:endParaRPr lang="it-IT" sz="2000" i="1" dirty="0">
              <a:solidFill>
                <a:schemeClr val="accent1">
                  <a:lumMod val="50000"/>
                </a:schemeClr>
              </a:solidFill>
            </a:endParaRPr>
          </a:p>
          <a:p>
            <a:pPr>
              <a:spcAft>
                <a:spcPts val="600"/>
              </a:spcAft>
            </a:pPr>
            <a:r>
              <a:rPr lang="it-IT" sz="2000" b="1" i="1" dirty="0">
                <a:solidFill>
                  <a:schemeClr val="accent1">
                    <a:lumMod val="50000"/>
                  </a:schemeClr>
                </a:solidFill>
              </a:rPr>
              <a:t>Partner </a:t>
            </a:r>
            <a:r>
              <a:rPr lang="it-IT" sz="2000" b="1" i="1" dirty="0" smtClean="0">
                <a:solidFill>
                  <a:schemeClr val="accent1">
                    <a:lumMod val="50000"/>
                  </a:schemeClr>
                </a:solidFill>
              </a:rPr>
              <a:t>5 </a:t>
            </a:r>
            <a:r>
              <a:rPr lang="en-US" sz="2000" i="1" dirty="0">
                <a:solidFill>
                  <a:schemeClr val="accent1">
                    <a:lumMod val="50000"/>
                  </a:schemeClr>
                </a:solidFill>
              </a:rPr>
              <a:t>Technological Educational Institute </a:t>
            </a:r>
            <a:r>
              <a:rPr lang="en-US" sz="2000" i="1" dirty="0" smtClean="0">
                <a:solidFill>
                  <a:schemeClr val="accent1">
                    <a:lumMod val="50000"/>
                  </a:schemeClr>
                </a:solidFill>
              </a:rPr>
              <a:t>of Epirus</a:t>
            </a:r>
            <a:endParaRPr lang="it-IT" sz="2000" i="1" dirty="0">
              <a:solidFill>
                <a:schemeClr val="accent1">
                  <a:lumMod val="50000"/>
                </a:schemeClr>
              </a:solidFill>
            </a:endParaRPr>
          </a:p>
          <a:p>
            <a:pPr>
              <a:spcAft>
                <a:spcPts val="600"/>
              </a:spcAft>
            </a:pPr>
            <a:r>
              <a:rPr lang="it-IT" sz="2000" b="1" i="1" dirty="0">
                <a:solidFill>
                  <a:schemeClr val="accent1">
                    <a:lumMod val="50000"/>
                  </a:schemeClr>
                </a:solidFill>
              </a:rPr>
              <a:t>Partner </a:t>
            </a:r>
            <a:r>
              <a:rPr lang="it-IT" sz="2000" b="1" i="1" dirty="0" smtClean="0">
                <a:solidFill>
                  <a:schemeClr val="accent1">
                    <a:lumMod val="50000"/>
                  </a:schemeClr>
                </a:solidFill>
              </a:rPr>
              <a:t>6 </a:t>
            </a:r>
            <a:r>
              <a:rPr lang="en-US" sz="2000" i="1" dirty="0">
                <a:solidFill>
                  <a:schemeClr val="accent1">
                    <a:lumMod val="50000"/>
                  </a:schemeClr>
                </a:solidFill>
              </a:rPr>
              <a:t>Apulia Region – Parks and Biodiversity Office</a:t>
            </a:r>
            <a:endParaRPr lang="it-IT" sz="2000" i="1" dirty="0">
              <a:solidFill>
                <a:schemeClr val="accent1">
                  <a:lumMod val="50000"/>
                </a:schemeClr>
              </a:solidFill>
            </a:endParaRPr>
          </a:p>
          <a:p>
            <a:pPr>
              <a:spcAft>
                <a:spcPts val="600"/>
              </a:spcAft>
            </a:pPr>
            <a:r>
              <a:rPr lang="it-IT" sz="2000" b="1" i="1" dirty="0" smtClean="0">
                <a:solidFill>
                  <a:schemeClr val="accent1">
                    <a:lumMod val="50000"/>
                  </a:schemeClr>
                </a:solidFill>
              </a:rPr>
              <a:t>Partner 7 </a:t>
            </a:r>
            <a:r>
              <a:rPr lang="it-IT" sz="2000" i="1" dirty="0" smtClean="0">
                <a:solidFill>
                  <a:schemeClr val="accent1">
                    <a:lumMod val="50000"/>
                  </a:schemeClr>
                </a:solidFill>
              </a:rPr>
              <a:t>Province of Brindisi</a:t>
            </a:r>
          </a:p>
          <a:p>
            <a:pPr>
              <a:spcAft>
                <a:spcPts val="600"/>
              </a:spcAft>
            </a:pPr>
            <a:r>
              <a:rPr lang="it-IT" sz="2000" b="1" i="1" dirty="0">
                <a:solidFill>
                  <a:schemeClr val="accent1">
                    <a:lumMod val="50000"/>
                  </a:schemeClr>
                </a:solidFill>
              </a:rPr>
              <a:t>Partner 8 </a:t>
            </a:r>
            <a:r>
              <a:rPr lang="en-US" sz="2000" i="1" dirty="0">
                <a:solidFill>
                  <a:schemeClr val="accent1">
                    <a:lumMod val="50000"/>
                  </a:schemeClr>
                </a:solidFill>
              </a:rPr>
              <a:t>University of </a:t>
            </a:r>
            <a:r>
              <a:rPr lang="en-US" sz="2000" i="1" dirty="0" err="1">
                <a:solidFill>
                  <a:schemeClr val="accent1">
                    <a:lumMod val="50000"/>
                  </a:schemeClr>
                </a:solidFill>
              </a:rPr>
              <a:t>Salento</a:t>
            </a:r>
            <a:r>
              <a:rPr lang="en-US" sz="2000" i="1" dirty="0">
                <a:solidFill>
                  <a:schemeClr val="accent1">
                    <a:lumMod val="50000"/>
                  </a:schemeClr>
                </a:solidFill>
              </a:rPr>
              <a:t>, Department of Biological and </a:t>
            </a:r>
            <a:r>
              <a:rPr lang="en-US" sz="2000" i="1" dirty="0" smtClean="0">
                <a:solidFill>
                  <a:schemeClr val="accent1">
                    <a:lumMod val="50000"/>
                  </a:schemeClr>
                </a:solidFill>
              </a:rPr>
              <a:t>Environmental Sciences  			    and </a:t>
            </a:r>
            <a:r>
              <a:rPr lang="en-US" sz="2000" i="1" dirty="0">
                <a:solidFill>
                  <a:schemeClr val="accent1">
                    <a:lumMod val="50000"/>
                  </a:schemeClr>
                </a:solidFill>
              </a:rPr>
              <a:t>Technologies (DiSTeBA)</a:t>
            </a:r>
            <a:endParaRPr lang="it-IT" sz="2000" i="1" dirty="0">
              <a:solidFill>
                <a:schemeClr val="accent1">
                  <a:lumMod val="50000"/>
                </a:schemeClr>
              </a:solidFill>
            </a:endParaRPr>
          </a:p>
          <a:p>
            <a:pPr>
              <a:spcAft>
                <a:spcPts val="600"/>
              </a:spcAft>
            </a:pPr>
            <a:r>
              <a:rPr lang="it-IT" sz="2000" b="1" i="1" dirty="0" smtClean="0">
                <a:solidFill>
                  <a:schemeClr val="accent1">
                    <a:lumMod val="50000"/>
                  </a:schemeClr>
                </a:solidFill>
              </a:rPr>
              <a:t>Partner </a:t>
            </a:r>
            <a:r>
              <a:rPr lang="it-IT" sz="2000" b="1" i="1" dirty="0">
                <a:solidFill>
                  <a:schemeClr val="accent1">
                    <a:lumMod val="50000"/>
                  </a:schemeClr>
                </a:solidFill>
              </a:rPr>
              <a:t>9 </a:t>
            </a:r>
            <a:r>
              <a:rPr lang="it-IT" sz="2000" i="1" dirty="0" err="1">
                <a:solidFill>
                  <a:schemeClr val="accent1">
                    <a:lumMod val="50000"/>
                  </a:schemeClr>
                </a:solidFill>
              </a:rPr>
              <a:t>Mediterranean</a:t>
            </a:r>
            <a:r>
              <a:rPr lang="it-IT" sz="2000" i="1" dirty="0">
                <a:solidFill>
                  <a:schemeClr val="accent1">
                    <a:lumMod val="50000"/>
                  </a:schemeClr>
                </a:solidFill>
              </a:rPr>
              <a:t> </a:t>
            </a:r>
            <a:r>
              <a:rPr lang="it-IT" sz="2000" i="1" dirty="0" err="1">
                <a:solidFill>
                  <a:schemeClr val="accent1">
                    <a:lumMod val="50000"/>
                  </a:schemeClr>
                </a:solidFill>
              </a:rPr>
              <a:t>Agronomic</a:t>
            </a:r>
            <a:r>
              <a:rPr lang="it-IT" sz="2000" i="1" dirty="0">
                <a:solidFill>
                  <a:schemeClr val="accent1">
                    <a:lumMod val="50000"/>
                  </a:schemeClr>
                </a:solidFill>
              </a:rPr>
              <a:t> </a:t>
            </a:r>
            <a:r>
              <a:rPr lang="it-IT" sz="2000" i="1" dirty="0" err="1">
                <a:solidFill>
                  <a:schemeClr val="accent1">
                    <a:lumMod val="50000"/>
                  </a:schemeClr>
                </a:solidFill>
              </a:rPr>
              <a:t>Institute</a:t>
            </a:r>
            <a:r>
              <a:rPr lang="it-IT" sz="2000" i="1" dirty="0">
                <a:solidFill>
                  <a:schemeClr val="accent1">
                    <a:lumMod val="50000"/>
                  </a:schemeClr>
                </a:solidFill>
              </a:rPr>
              <a:t> of Bari (MAIB)</a:t>
            </a:r>
          </a:p>
        </p:txBody>
      </p:sp>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1"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381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92392" y="990297"/>
            <a:ext cx="5289175" cy="369332"/>
          </a:xfrm>
          <a:prstGeom prst="rect">
            <a:avLst/>
          </a:prstGeom>
        </p:spPr>
        <p:txBody>
          <a:bodyPr wrap="none">
            <a:spAutoFit/>
          </a:bodyPr>
          <a:lstStyle/>
          <a:p>
            <a:pPr algn="ctr">
              <a:spcAft>
                <a:spcPts val="600"/>
              </a:spcAft>
            </a:pPr>
            <a:r>
              <a:rPr lang="it-IT" b="1" i="1" dirty="0">
                <a:solidFill>
                  <a:schemeClr val="accent1">
                    <a:lumMod val="50000"/>
                  </a:schemeClr>
                </a:solidFill>
              </a:rPr>
              <a:t>BIG </a:t>
            </a:r>
            <a:r>
              <a:rPr lang="it-IT" b="1" i="1" dirty="0" smtClean="0">
                <a:solidFill>
                  <a:schemeClr val="accent1">
                    <a:lumMod val="50000"/>
                  </a:schemeClr>
                </a:solidFill>
              </a:rPr>
              <a:t>– </a:t>
            </a:r>
            <a:r>
              <a:rPr lang="it-IT" b="1" i="1" dirty="0" err="1" smtClean="0">
                <a:solidFill>
                  <a:schemeClr val="accent1">
                    <a:lumMod val="50000"/>
                  </a:schemeClr>
                </a:solidFill>
              </a:rPr>
              <a:t>Geographical</a:t>
            </a:r>
            <a:r>
              <a:rPr lang="it-IT" b="1" i="1" dirty="0" smtClean="0">
                <a:solidFill>
                  <a:schemeClr val="accent1">
                    <a:lumMod val="50000"/>
                  </a:schemeClr>
                </a:solidFill>
              </a:rPr>
              <a:t> Distribution of Partnership</a:t>
            </a:r>
            <a:endParaRPr lang="it-IT" sz="1400" b="1" i="1" dirty="0">
              <a:solidFill>
                <a:schemeClr val="accent1">
                  <a:lumMod val="50000"/>
                </a:schemeClr>
              </a:solidFill>
            </a:endParaRPr>
          </a:p>
        </p:txBody>
      </p:sp>
      <p:grpSp>
        <p:nvGrpSpPr>
          <p:cNvPr id="31" name="Gruppo 30"/>
          <p:cNvGrpSpPr/>
          <p:nvPr/>
        </p:nvGrpSpPr>
        <p:grpSpPr>
          <a:xfrm>
            <a:off x="2535010" y="1483215"/>
            <a:ext cx="7439025" cy="5229225"/>
            <a:chOff x="2535010" y="1483215"/>
            <a:chExt cx="7439025" cy="5229225"/>
          </a:xfrm>
        </p:grpSpPr>
        <p:grpSp>
          <p:nvGrpSpPr>
            <p:cNvPr id="30" name="Gruppo 29"/>
            <p:cNvGrpSpPr/>
            <p:nvPr/>
          </p:nvGrpSpPr>
          <p:grpSpPr>
            <a:xfrm>
              <a:off x="2535010" y="1483215"/>
              <a:ext cx="7439025" cy="5229225"/>
              <a:chOff x="1091673" y="1308402"/>
              <a:chExt cx="7439025" cy="5229225"/>
            </a:xfrm>
          </p:grpSpPr>
          <p:pic>
            <p:nvPicPr>
              <p:cNvPr id="15" name="Immagine 14"/>
              <p:cNvPicPr>
                <a:picLocks noChangeAspect="1"/>
              </p:cNvPicPr>
              <p:nvPr/>
            </p:nvPicPr>
            <p:blipFill>
              <a:blip r:embed="rId2"/>
              <a:stretch>
                <a:fillRect/>
              </a:stretch>
            </p:blipFill>
            <p:spPr>
              <a:xfrm>
                <a:off x="1091673" y="1308402"/>
                <a:ext cx="7439025" cy="5229225"/>
              </a:xfrm>
              <a:prstGeom prst="rect">
                <a:avLst/>
              </a:prstGeom>
            </p:spPr>
          </p:pic>
          <p:pic>
            <p:nvPicPr>
              <p:cNvPr id="25" name="Picture 2" descr="http://www.oltrefreepress.com/public/uploads/2013/05/universit%C3%A0-sal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175" y="2913118"/>
                <a:ext cx="408305" cy="4083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www.comune.monopoli.ba.it/Portals/0/News/TALKING_LANDS/Logo_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309" y="4495520"/>
                <a:ext cx="478465" cy="634787"/>
              </a:xfrm>
              <a:prstGeom prst="rect">
                <a:avLst/>
              </a:prstGeom>
              <a:noFill/>
              <a:extLst>
                <a:ext uri="{909E8E84-426E-40dd-AFC4-6F175D3DCCD1}">
                  <a14:hiddenFill xmlns:a14="http://schemas.microsoft.com/office/drawing/2010/main">
                    <a:solidFill>
                      <a:srgbClr val="FFFFFF"/>
                    </a:solidFill>
                  </a14:hiddenFill>
                </a:ext>
              </a:extLst>
            </p:spPr>
          </p:pic>
          <p:pic>
            <p:nvPicPr>
              <p:cNvPr id="29" name="Immagine 28"/>
              <p:cNvPicPr>
                <a:picLocks noChangeAspect="1"/>
              </p:cNvPicPr>
              <p:nvPr/>
            </p:nvPicPr>
            <p:blipFill>
              <a:blip r:embed="rId5"/>
              <a:stretch>
                <a:fillRect/>
              </a:stretch>
            </p:blipFill>
            <p:spPr>
              <a:xfrm>
                <a:off x="5796179" y="3846958"/>
                <a:ext cx="698045" cy="422692"/>
              </a:xfrm>
              <a:prstGeom prst="rect">
                <a:avLst/>
              </a:prstGeom>
            </p:spPr>
          </p:pic>
          <p:pic>
            <p:nvPicPr>
              <p:cNvPr id="8" name="Immagine 7"/>
              <p:cNvPicPr>
                <a:picLocks noChangeAspect="1"/>
              </p:cNvPicPr>
              <p:nvPr/>
            </p:nvPicPr>
            <p:blipFill>
              <a:blip r:embed="rId6"/>
              <a:stretch>
                <a:fillRect/>
              </a:stretch>
            </p:blipFill>
            <p:spPr>
              <a:xfrm>
                <a:off x="5226850" y="3500480"/>
                <a:ext cx="351184" cy="349623"/>
              </a:xfrm>
              <a:prstGeom prst="rect">
                <a:avLst/>
              </a:prstGeom>
            </p:spPr>
          </p:pic>
          <p:pic>
            <p:nvPicPr>
              <p:cNvPr id="3076" name="Picture 4" descr="http://news.gtp.gr/wp-content/uploads/2013/04/pde_left_en_RGB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202" y="4783184"/>
                <a:ext cx="857136" cy="364974"/>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p:cNvPicPr>
                <a:picLocks noChangeAspect="1"/>
              </p:cNvPicPr>
              <p:nvPr/>
            </p:nvPicPr>
            <p:blipFill>
              <a:blip r:embed="rId8"/>
              <a:stretch>
                <a:fillRect/>
              </a:stretch>
            </p:blipFill>
            <p:spPr>
              <a:xfrm flipH="1">
                <a:off x="2472009" y="1685582"/>
                <a:ext cx="335153" cy="570929"/>
              </a:xfrm>
              <a:prstGeom prst="rect">
                <a:avLst/>
              </a:prstGeom>
            </p:spPr>
          </p:pic>
          <p:pic>
            <p:nvPicPr>
              <p:cNvPr id="14" name="Immagine 13"/>
              <p:cNvPicPr>
                <a:picLocks noChangeAspect="1"/>
              </p:cNvPicPr>
              <p:nvPr/>
            </p:nvPicPr>
            <p:blipFill>
              <a:blip r:embed="rId9"/>
              <a:stretch>
                <a:fillRect/>
              </a:stretch>
            </p:blipFill>
            <p:spPr>
              <a:xfrm>
                <a:off x="3448261" y="2322273"/>
                <a:ext cx="370128" cy="496048"/>
              </a:xfrm>
              <a:prstGeom prst="rect">
                <a:avLst/>
              </a:prstGeom>
            </p:spPr>
          </p:pic>
          <p:pic>
            <p:nvPicPr>
              <p:cNvPr id="3082" name="Picture 10" descr="Istituto Agronomico Mediterraneo di Ba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171" y="1910572"/>
                <a:ext cx="357379" cy="4117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uniscape.eu/img_big/nosez/epiru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2549" y="3237843"/>
                <a:ext cx="362737" cy="558615"/>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CasellaDiTesto 33"/>
            <p:cNvSpPr txBox="1"/>
            <p:nvPr/>
          </p:nvSpPr>
          <p:spPr>
            <a:xfrm>
              <a:off x="2791974" y="2407160"/>
              <a:ext cx="921330" cy="369332"/>
            </a:xfrm>
            <a:prstGeom prst="rect">
              <a:avLst/>
            </a:prstGeom>
            <a:noFill/>
          </p:spPr>
          <p:txBody>
            <a:bodyPr wrap="square" rtlCol="0">
              <a:spAutoFit/>
            </a:bodyPr>
            <a:lstStyle/>
            <a:p>
              <a:r>
                <a:rPr lang="it-IT" b="1" dirty="0" smtClean="0">
                  <a:solidFill>
                    <a:schemeClr val="bg1"/>
                  </a:solidFill>
                </a:rPr>
                <a:t>ITALY</a:t>
              </a:r>
              <a:endParaRPr lang="it-IT" b="1" dirty="0">
                <a:solidFill>
                  <a:schemeClr val="bg1"/>
                </a:solidFill>
              </a:endParaRPr>
            </a:p>
          </p:txBody>
        </p:sp>
        <p:sp>
          <p:nvSpPr>
            <p:cNvPr id="35" name="CasellaDiTesto 34"/>
            <p:cNvSpPr txBox="1"/>
            <p:nvPr/>
          </p:nvSpPr>
          <p:spPr>
            <a:xfrm>
              <a:off x="7985009" y="3601939"/>
              <a:ext cx="1253119" cy="369332"/>
            </a:xfrm>
            <a:prstGeom prst="rect">
              <a:avLst/>
            </a:prstGeom>
            <a:noFill/>
          </p:spPr>
          <p:txBody>
            <a:bodyPr wrap="square" rtlCol="0">
              <a:spAutoFit/>
            </a:bodyPr>
            <a:lstStyle/>
            <a:p>
              <a:r>
                <a:rPr lang="it-IT" b="1" dirty="0" smtClean="0">
                  <a:solidFill>
                    <a:schemeClr val="bg1"/>
                  </a:solidFill>
                </a:rPr>
                <a:t>GREECE</a:t>
              </a:r>
              <a:endParaRPr lang="it-IT" b="1" dirty="0">
                <a:solidFill>
                  <a:schemeClr val="bg1"/>
                </a:solidFill>
              </a:endParaRPr>
            </a:p>
          </p:txBody>
        </p:sp>
      </p:grpSp>
      <p:sp>
        <p:nvSpPr>
          <p:cNvPr id="21"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22" name="Gruppo 21"/>
          <p:cNvGrpSpPr/>
          <p:nvPr/>
        </p:nvGrpSpPr>
        <p:grpSpPr>
          <a:xfrm>
            <a:off x="1237953" y="42301"/>
            <a:ext cx="10026440" cy="1108586"/>
            <a:chOff x="964502" y="251393"/>
            <a:chExt cx="10026440" cy="1108586"/>
          </a:xfrm>
        </p:grpSpPr>
        <p:pic>
          <p:nvPicPr>
            <p:cNvPr id="23" name="Picture 4" descr="http://dmod.eu/intersocial/images/transparent-logo-2.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www.csm.br.it/documenti/rassegnastampa/Grecia-Itali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57351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3947409627"/>
              </p:ext>
            </p:extLst>
          </p:nvPr>
        </p:nvGraphicFramePr>
        <p:xfrm>
          <a:off x="0" y="127683"/>
          <a:ext cx="12192000" cy="6794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8" name="Gruppo 7"/>
          <p:cNvGrpSpPr/>
          <p:nvPr/>
        </p:nvGrpSpPr>
        <p:grpSpPr>
          <a:xfrm>
            <a:off x="1237953" y="42301"/>
            <a:ext cx="10026440" cy="1108586"/>
            <a:chOff x="964502" y="251393"/>
            <a:chExt cx="10026440" cy="1108586"/>
          </a:xfrm>
        </p:grpSpPr>
        <p:pic>
          <p:nvPicPr>
            <p:cNvPr id="9"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66486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866088" y="815869"/>
            <a:ext cx="4150160" cy="654424"/>
          </a:xfrm>
        </p:spPr>
        <p:txBody>
          <a:bodyPr>
            <a:normAutofit/>
          </a:bodyPr>
          <a:lstStyle/>
          <a:p>
            <a:pPr lvl="0"/>
            <a:r>
              <a:rPr lang="it-IT" dirty="0" err="1">
                <a:solidFill>
                  <a:srgbClr val="002060"/>
                </a:solidFill>
              </a:rPr>
              <a:t>Main</a:t>
            </a:r>
            <a:r>
              <a:rPr lang="it-IT" dirty="0">
                <a:solidFill>
                  <a:srgbClr val="002060"/>
                </a:solidFill>
              </a:rPr>
              <a:t> CHALLENGE</a:t>
            </a:r>
          </a:p>
        </p:txBody>
      </p:sp>
      <p:graphicFrame>
        <p:nvGraphicFramePr>
          <p:cNvPr id="2" name="Diagramma 1"/>
          <p:cNvGraphicFramePr/>
          <p:nvPr>
            <p:extLst>
              <p:ext uri="{D42A27DB-BD31-4B8C-83A1-F6EECF244321}">
                <p14:modId xmlns:p14="http://schemas.microsoft.com/office/powerpoint/2010/main" val="434073941"/>
              </p:ext>
            </p:extLst>
          </p:nvPr>
        </p:nvGraphicFramePr>
        <p:xfrm>
          <a:off x="964502" y="1573306"/>
          <a:ext cx="9820039" cy="528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16651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4"/>
          <p:cNvSpPr txBox="1">
            <a:spLocks/>
          </p:cNvSpPr>
          <p:nvPr/>
        </p:nvSpPr>
        <p:spPr>
          <a:xfrm>
            <a:off x="819720" y="1057139"/>
            <a:ext cx="9787944" cy="36693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400" b="1" i="1" dirty="0" smtClean="0">
                <a:solidFill>
                  <a:schemeClr val="accent1">
                    <a:lumMod val="50000"/>
                  </a:schemeClr>
                </a:solidFill>
                <a:latin typeface="+mn-lt"/>
                <a:ea typeface="+mn-ea"/>
                <a:cs typeface="+mn-cs"/>
              </a:rPr>
              <a:t>OBJECTIVE OF “</a:t>
            </a:r>
            <a:r>
              <a:rPr lang="it-IT" sz="2400" b="1" i="1" dirty="0" smtClean="0">
                <a:solidFill>
                  <a:schemeClr val="accent1">
                    <a:lumMod val="50000"/>
                  </a:schemeClr>
                </a:solidFill>
              </a:rPr>
              <a:t>BIG”</a:t>
            </a:r>
          </a:p>
          <a:p>
            <a:pPr algn="ctr"/>
            <a:r>
              <a:rPr lang="en-US" sz="2000" b="1" i="1" dirty="0" smtClean="0">
                <a:solidFill>
                  <a:schemeClr val="accent1">
                    <a:lumMod val="50000"/>
                  </a:schemeClr>
                </a:solidFill>
              </a:rPr>
              <a:t>Improve </a:t>
            </a:r>
            <a:r>
              <a:rPr lang="en-US" sz="2000" b="1" i="1" dirty="0">
                <a:solidFill>
                  <a:schemeClr val="accent1">
                    <a:lumMod val="50000"/>
                  </a:schemeClr>
                </a:solidFill>
              </a:rPr>
              <a:t>governance, management and sustainable valorization of coastal and rural protected areas and contributing to the implementation of the </a:t>
            </a:r>
            <a:r>
              <a:rPr lang="en-US" sz="2000" b="1" i="1" dirty="0" err="1">
                <a:solidFill>
                  <a:schemeClr val="accent1">
                    <a:lumMod val="50000"/>
                  </a:schemeClr>
                </a:solidFill>
              </a:rPr>
              <a:t>Natura</a:t>
            </a:r>
            <a:r>
              <a:rPr lang="en-US" sz="2000" b="1" i="1" dirty="0">
                <a:solidFill>
                  <a:schemeClr val="accent1">
                    <a:lumMod val="50000"/>
                  </a:schemeClr>
                </a:solidFill>
              </a:rPr>
              <a:t> 2000 provisions in GR and </a:t>
            </a:r>
            <a:r>
              <a:rPr lang="en-US" sz="2000" b="1" i="1" dirty="0" smtClean="0">
                <a:solidFill>
                  <a:schemeClr val="accent1">
                    <a:lumMod val="50000"/>
                  </a:schemeClr>
                </a:solidFill>
              </a:rPr>
              <a:t>IT</a:t>
            </a:r>
            <a:r>
              <a:rPr lang="it-IT" sz="2000" b="1" i="1" dirty="0" smtClean="0">
                <a:solidFill>
                  <a:schemeClr val="accent1">
                    <a:lumMod val="50000"/>
                  </a:schemeClr>
                </a:solidFill>
              </a:rPr>
              <a:t> </a:t>
            </a:r>
            <a:endParaRPr lang="it-IT" sz="2000" b="1" i="1" dirty="0">
              <a:solidFill>
                <a:schemeClr val="accent1">
                  <a:lumMod val="50000"/>
                </a:schemeClr>
              </a:solidFill>
              <a:latin typeface="+mn-lt"/>
              <a:ea typeface="+mn-ea"/>
              <a:cs typeface="+mn-cs"/>
            </a:endParaRPr>
          </a:p>
        </p:txBody>
      </p:sp>
      <p:graphicFrame>
        <p:nvGraphicFramePr>
          <p:cNvPr id="8" name="Diagramma 7"/>
          <p:cNvGraphicFramePr/>
          <p:nvPr>
            <p:extLst>
              <p:ext uri="{D42A27DB-BD31-4B8C-83A1-F6EECF244321}">
                <p14:modId xmlns:p14="http://schemas.microsoft.com/office/powerpoint/2010/main" val="3773572786"/>
              </p:ext>
            </p:extLst>
          </p:nvPr>
        </p:nvGraphicFramePr>
        <p:xfrm>
          <a:off x="0" y="2538204"/>
          <a:ext cx="12191999" cy="433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11" name="Gruppo 10"/>
          <p:cNvGrpSpPr/>
          <p:nvPr/>
        </p:nvGrpSpPr>
        <p:grpSpPr>
          <a:xfrm>
            <a:off x="1237953" y="42301"/>
            <a:ext cx="10026440" cy="1108586"/>
            <a:chOff x="964502" y="251393"/>
            <a:chExt cx="10026440" cy="1108586"/>
          </a:xfrm>
        </p:grpSpPr>
        <p:pic>
          <p:nvPicPr>
            <p:cNvPr id="12" name="Picture 4" descr="http://dmod.eu/intersocial/images/transparent-logo-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csm.br.it/documenti/rassegnastampa/Grecia-Itali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35324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Tabella 5"/>
          <p:cNvGraphicFramePr>
            <a:graphicFrameLocks noGrp="1"/>
          </p:cNvGraphicFramePr>
          <p:nvPr>
            <p:extLst>
              <p:ext uri="{D42A27DB-BD31-4B8C-83A1-F6EECF244321}">
                <p14:modId xmlns:p14="http://schemas.microsoft.com/office/powerpoint/2010/main" val="2289881329"/>
              </p:ext>
            </p:extLst>
          </p:nvPr>
        </p:nvGraphicFramePr>
        <p:xfrm>
          <a:off x="711075" y="2248167"/>
          <a:ext cx="10642725" cy="3564700"/>
        </p:xfrm>
        <a:graphic>
          <a:graphicData uri="http://schemas.openxmlformats.org/drawingml/2006/table">
            <a:tbl>
              <a:tblPr firstRow="1" firstCol="1" bandRow="1">
                <a:tableStyleId>{5C22544A-7EE6-4342-B048-85BDC9FD1C3A}</a:tableStyleId>
              </a:tblPr>
              <a:tblGrid>
                <a:gridCol w="1314673"/>
                <a:gridCol w="6652441"/>
                <a:gridCol w="1278082"/>
                <a:gridCol w="1397529"/>
              </a:tblGrid>
              <a:tr h="149603">
                <a:tc>
                  <a:txBody>
                    <a:bodyPr/>
                    <a:lstStyle/>
                    <a:p>
                      <a:pPr fontAlgn="auto">
                        <a:lnSpc>
                          <a:spcPct val="106000"/>
                        </a:lnSpc>
                        <a:spcAft>
                          <a:spcPts val="0"/>
                        </a:spcAft>
                      </a:pPr>
                      <a:r>
                        <a:rPr lang="it-IT" sz="1200" b="1" i="0" kern="0" baseline="0" dirty="0">
                          <a:effectLst/>
                          <a:latin typeface="Trebuchet MS" panose="020B0603020202020204" pitchFamily="34" charset="0"/>
                        </a:rPr>
                        <a:t>WP/ Action Code</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WP/ Action Title</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ctr" fontAlgn="auto">
                        <a:lnSpc>
                          <a:spcPct val="106000"/>
                        </a:lnSpc>
                        <a:spcAft>
                          <a:spcPts val="0"/>
                        </a:spcAft>
                      </a:pPr>
                      <a:r>
                        <a:rPr lang="it-IT" sz="1200" b="1" i="0" kern="0" baseline="0" dirty="0">
                          <a:effectLst/>
                          <a:latin typeface="Trebuchet MS" panose="020B0603020202020204" pitchFamily="34" charset="0"/>
                        </a:rPr>
                        <a:t>Start</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ctr" fontAlgn="auto">
                        <a:lnSpc>
                          <a:spcPct val="106000"/>
                        </a:lnSpc>
                        <a:spcAft>
                          <a:spcPts val="0"/>
                        </a:spcAft>
                      </a:pPr>
                      <a:r>
                        <a:rPr lang="it-IT" sz="1200" b="1" i="0" kern="0" baseline="0" dirty="0">
                          <a:effectLst/>
                          <a:latin typeface="Trebuchet MS" panose="020B0603020202020204" pitchFamily="34" charset="0"/>
                        </a:rPr>
                        <a:t>End</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220842">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WP 1 </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Management &amp; </a:t>
                      </a:r>
                      <a:r>
                        <a:rPr lang="it-IT" sz="1200" b="1" i="0" kern="0" baseline="0" dirty="0" err="1">
                          <a:solidFill>
                            <a:schemeClr val="bg1"/>
                          </a:solidFill>
                          <a:effectLst/>
                          <a:latin typeface="Trebuchet MS" panose="020B0603020202020204" pitchFamily="34" charset="0"/>
                        </a:rPr>
                        <a:t>Coordination</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01/01/2014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149603">
                <a:tc>
                  <a:txBody>
                    <a:bodyPr/>
                    <a:lstStyle/>
                    <a:p>
                      <a:pPr fontAlgn="auto">
                        <a:lnSpc>
                          <a:spcPct val="106000"/>
                        </a:lnSpc>
                        <a:spcAft>
                          <a:spcPts val="0"/>
                        </a:spcAft>
                      </a:pPr>
                      <a:r>
                        <a:rPr lang="it-IT" sz="1200" b="1" i="0" kern="0" baseline="0" dirty="0">
                          <a:effectLst/>
                          <a:latin typeface="Trebuchet MS" panose="020B0603020202020204" pitchFamily="34" charset="0"/>
                        </a:rPr>
                        <a:t>Action 1.1 </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Preparation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Activities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22/03/2013</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07/05/2013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1.2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Project </a:t>
                      </a:r>
                      <a:r>
                        <a:rPr lang="it-IT" sz="1200" b="1" i="0" kern="0" baseline="0" dirty="0" err="1">
                          <a:effectLst/>
                          <a:latin typeface="Trebuchet MS" panose="020B0603020202020204" pitchFamily="34" charset="0"/>
                        </a:rPr>
                        <a:t>coordination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meetings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01/01/2014</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1.3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Project management and </a:t>
                      </a:r>
                      <a:r>
                        <a:rPr lang="it-IT" sz="1200" b="1" i="0" kern="0" baseline="0" dirty="0" err="1">
                          <a:effectLst/>
                          <a:latin typeface="Trebuchet MS" panose="020B0603020202020204" pitchFamily="34" charset="0"/>
                        </a:rPr>
                        <a:t>external</a:t>
                      </a:r>
                      <a:r>
                        <a:rPr lang="it-IT" sz="1200" b="1" i="0" kern="0" baseline="0" dirty="0">
                          <a:effectLst/>
                          <a:latin typeface="Trebuchet MS" panose="020B0603020202020204" pitchFamily="34" charset="0"/>
                        </a:rPr>
                        <a:t> audit</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01/01/2014</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242214">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WP 2</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Information &amp; </a:t>
                      </a:r>
                      <a:r>
                        <a:rPr lang="it-IT" sz="1200" b="1" i="0" kern="0" baseline="0" dirty="0" err="1">
                          <a:solidFill>
                            <a:schemeClr val="bg1"/>
                          </a:solidFill>
                          <a:effectLst/>
                          <a:latin typeface="Trebuchet MS" panose="020B0603020202020204" pitchFamily="34" charset="0"/>
                        </a:rPr>
                        <a:t>Publicity</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1/01/2014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2.1 </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Communication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plan</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2.2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a:effectLst/>
                          <a:latin typeface="Trebuchet MS" panose="020B0603020202020204" pitchFamily="34" charset="0"/>
                        </a:rPr>
                        <a:t>Publications, Photodocumentaries and Website</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31/12/2015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2.3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Kick-off and </a:t>
                      </a:r>
                      <a:r>
                        <a:rPr lang="it-IT" sz="1200" b="1" i="0" kern="0" baseline="0" dirty="0" err="1">
                          <a:effectLst/>
                          <a:latin typeface="Trebuchet MS" panose="020B0603020202020204" pitchFamily="34" charset="0"/>
                        </a:rPr>
                        <a:t>final</a:t>
                      </a:r>
                      <a:r>
                        <a:rPr lang="it-IT" sz="1200" b="1" i="0" kern="0" baseline="0" dirty="0">
                          <a:effectLst/>
                          <a:latin typeface="Trebuchet MS" panose="020B0603020202020204" pitchFamily="34" charset="0"/>
                        </a:rPr>
                        <a:t> meeting</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31/12/2015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249338">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WP 3 </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err="1">
                          <a:solidFill>
                            <a:schemeClr val="bg1"/>
                          </a:solidFill>
                          <a:effectLst/>
                          <a:latin typeface="Trebuchet MS" panose="020B0603020202020204" pitchFamily="34" charset="0"/>
                        </a:rPr>
                        <a:t>Strengthening</a:t>
                      </a:r>
                      <a:r>
                        <a:rPr lang="it-IT" sz="1200" b="1" i="0" kern="0" baseline="0" dirty="0">
                          <a:solidFill>
                            <a:schemeClr val="bg1"/>
                          </a:solidFill>
                          <a:effectLst/>
                          <a:latin typeface="Trebuchet MS" panose="020B0603020202020204" pitchFamily="34" charset="0"/>
                        </a:rPr>
                        <a:t> of the </a:t>
                      </a:r>
                      <a:r>
                        <a:rPr lang="it-IT" sz="1200" b="1" i="0" kern="0" baseline="0" dirty="0" err="1">
                          <a:solidFill>
                            <a:schemeClr val="bg1"/>
                          </a:solidFill>
                          <a:effectLst/>
                          <a:latin typeface="Trebuchet MS" panose="020B0603020202020204" pitchFamily="34" charset="0"/>
                        </a:rPr>
                        <a:t>regional</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observatories</a:t>
                      </a:r>
                      <a:r>
                        <a:rPr lang="it-IT" sz="1200" b="1" i="0" kern="0" baseline="0" dirty="0">
                          <a:solidFill>
                            <a:schemeClr val="bg1"/>
                          </a:solidFill>
                          <a:effectLst/>
                          <a:latin typeface="Trebuchet MS" panose="020B0603020202020204" pitchFamily="34" charset="0"/>
                        </a:rPr>
                        <a:t> on </a:t>
                      </a:r>
                      <a:r>
                        <a:rPr lang="it-IT" sz="1200" b="1" i="0" kern="0" baseline="0" dirty="0" err="1">
                          <a:solidFill>
                            <a:schemeClr val="bg1"/>
                          </a:solidFill>
                          <a:effectLst/>
                          <a:latin typeface="Trebuchet MS" panose="020B0603020202020204" pitchFamily="34" charset="0"/>
                        </a:rPr>
                        <a:t>biodiversity</a:t>
                      </a:r>
                      <a:r>
                        <a:rPr lang="it-IT" sz="1200" b="1" i="0" kern="0" baseline="0" dirty="0">
                          <a:solidFill>
                            <a:schemeClr val="bg1"/>
                          </a:solidFill>
                          <a:effectLst/>
                          <a:latin typeface="Trebuchet MS" panose="020B0603020202020204" pitchFamily="34" charset="0"/>
                        </a:rPr>
                        <a:t> in </a:t>
                      </a:r>
                      <a:r>
                        <a:rPr lang="it-IT" sz="1200" b="1" i="0" kern="0" baseline="0" dirty="0" err="1">
                          <a:solidFill>
                            <a:schemeClr val="bg1"/>
                          </a:solidFill>
                          <a:effectLst/>
                          <a:latin typeface="Trebuchet MS" panose="020B0603020202020204" pitchFamily="34" charset="0"/>
                        </a:rPr>
                        <a:t>Greece</a:t>
                      </a:r>
                      <a:r>
                        <a:rPr lang="it-IT" sz="1200" b="1" i="0" kern="0" baseline="0" dirty="0">
                          <a:solidFill>
                            <a:schemeClr val="bg1"/>
                          </a:solidFill>
                          <a:effectLst/>
                          <a:latin typeface="Trebuchet MS" panose="020B0603020202020204" pitchFamily="34" charset="0"/>
                        </a:rPr>
                        <a:t> and in </a:t>
                      </a:r>
                      <a:r>
                        <a:rPr lang="it-IT" sz="1200" b="1" i="0" kern="0" baseline="0" dirty="0" err="1">
                          <a:solidFill>
                            <a:schemeClr val="bg1"/>
                          </a:solidFill>
                          <a:effectLst/>
                          <a:latin typeface="Trebuchet MS" panose="020B0603020202020204" pitchFamily="34" charset="0"/>
                        </a:rPr>
                        <a:t>Italy</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through</a:t>
                      </a:r>
                      <a:r>
                        <a:rPr lang="it-IT" sz="1200" b="1" i="0" kern="0" baseline="0" dirty="0">
                          <a:solidFill>
                            <a:schemeClr val="bg1"/>
                          </a:solidFill>
                          <a:effectLst/>
                          <a:latin typeface="Trebuchet MS" panose="020B0603020202020204" pitchFamily="34" charset="0"/>
                        </a:rPr>
                        <a:t> the establishment of a network of </a:t>
                      </a:r>
                      <a:r>
                        <a:rPr lang="it-IT" sz="1200" b="1" i="0" kern="0" baseline="0" dirty="0" err="1">
                          <a:solidFill>
                            <a:schemeClr val="bg1"/>
                          </a:solidFill>
                          <a:effectLst/>
                          <a:latin typeface="Trebuchet MS" panose="020B0603020202020204" pitchFamily="34" charset="0"/>
                        </a:rPr>
                        <a:t>local</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authorities</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01/01/2014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362467">
                <a:tc>
                  <a:txBody>
                    <a:bodyPr/>
                    <a:lstStyle/>
                    <a:p>
                      <a:pPr fontAlgn="auto">
                        <a:lnSpc>
                          <a:spcPct val="106000"/>
                        </a:lnSpc>
                        <a:spcAft>
                          <a:spcPts val="0"/>
                        </a:spcAft>
                      </a:pPr>
                      <a:r>
                        <a:rPr lang="it-IT" sz="1200" b="1" i="0" kern="0" baseline="0">
                          <a:effectLst/>
                          <a:latin typeface="Trebuchet MS" panose="020B0603020202020204" pitchFamily="34" charset="0"/>
                        </a:rPr>
                        <a:t>Action 3.1 </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Creation</a:t>
                      </a:r>
                      <a:r>
                        <a:rPr lang="it-IT" sz="1200" b="1" i="0" kern="0" baseline="0" dirty="0">
                          <a:effectLst/>
                          <a:latin typeface="Trebuchet MS" panose="020B0603020202020204" pitchFamily="34" charset="0"/>
                        </a:rPr>
                        <a:t> of a trans-</a:t>
                      </a:r>
                      <a:r>
                        <a:rPr lang="it-IT" sz="1200" b="1" i="0" kern="0" baseline="0" dirty="0" err="1">
                          <a:effectLst/>
                          <a:latin typeface="Trebuchet MS" panose="020B0603020202020204" pitchFamily="34" charset="0"/>
                        </a:rPr>
                        <a:t>boundary</a:t>
                      </a:r>
                      <a:r>
                        <a:rPr lang="it-IT" sz="1200" b="1" i="0" kern="0" baseline="0" dirty="0">
                          <a:effectLst/>
                          <a:latin typeface="Trebuchet MS" panose="020B0603020202020204" pitchFamily="34" charset="0"/>
                        </a:rPr>
                        <a:t> network </a:t>
                      </a:r>
                      <a:r>
                        <a:rPr lang="it-IT" sz="1200" b="1" i="0" kern="0" baseline="0" dirty="0" err="1">
                          <a:effectLst/>
                          <a:latin typeface="Trebuchet MS" panose="020B0603020202020204" pitchFamily="34" charset="0"/>
                        </a:rPr>
                        <a:t>among</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regional</a:t>
                      </a:r>
                      <a:r>
                        <a:rPr lang="it-IT" sz="1200" b="1" i="0" kern="0" baseline="0" dirty="0">
                          <a:effectLst/>
                          <a:latin typeface="Trebuchet MS" panose="020B0603020202020204" pitchFamily="34" charset="0"/>
                        </a:rPr>
                        <a:t>/</a:t>
                      </a:r>
                      <a:r>
                        <a:rPr lang="it-IT" sz="1200" b="1" i="0" kern="0" baseline="0" dirty="0" err="1">
                          <a:effectLst/>
                          <a:latin typeface="Trebuchet MS" panose="020B0603020202020204" pitchFamily="34" charset="0"/>
                        </a:rPr>
                        <a:t>local</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authorities</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scientific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institutions</a:t>
                      </a:r>
                      <a:r>
                        <a:rPr lang="it-IT" sz="1200" b="1" i="0" kern="0" baseline="0" dirty="0">
                          <a:effectLst/>
                          <a:latin typeface="Trebuchet MS" panose="020B0603020202020204" pitchFamily="34" charset="0"/>
                        </a:rPr>
                        <a:t> for the management, governance and </a:t>
                      </a:r>
                      <a:r>
                        <a:rPr lang="it-IT" sz="1200" b="1" i="0" kern="0" baseline="0" dirty="0" err="1">
                          <a:effectLst/>
                          <a:latin typeface="Trebuchet MS" panose="020B0603020202020204" pitchFamily="34" charset="0"/>
                        </a:rPr>
                        <a:t>valorization</a:t>
                      </a:r>
                      <a:r>
                        <a:rPr lang="it-IT" sz="1200" b="1" i="0" kern="0" baseline="0" dirty="0">
                          <a:effectLst/>
                          <a:latin typeface="Trebuchet MS" panose="020B0603020202020204" pitchFamily="34" charset="0"/>
                        </a:rPr>
                        <a:t> of protected areas and </a:t>
                      </a:r>
                      <a:r>
                        <a:rPr lang="it-IT" sz="1200" b="1" i="0" kern="0" baseline="0" dirty="0" err="1">
                          <a:effectLst/>
                          <a:latin typeface="Trebuchet MS" panose="020B0603020202020204" pitchFamily="34" charset="0"/>
                        </a:rPr>
                        <a:t>setting</a:t>
                      </a:r>
                      <a:r>
                        <a:rPr lang="it-IT" sz="1200" b="1" i="0" kern="0" baseline="0" dirty="0">
                          <a:effectLst/>
                          <a:latin typeface="Trebuchet MS" panose="020B0603020202020204" pitchFamily="34" charset="0"/>
                        </a:rPr>
                        <a:t> of </a:t>
                      </a:r>
                      <a:r>
                        <a:rPr lang="it-IT" sz="1200" b="1" i="0" kern="0" baseline="0" dirty="0" err="1">
                          <a:effectLst/>
                          <a:latin typeface="Trebuchet MS" panose="020B0603020202020204" pitchFamily="34" charset="0"/>
                        </a:rPr>
                        <a:t>priorities</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measures</a:t>
                      </a:r>
                      <a:r>
                        <a:rPr lang="it-IT" sz="1200" b="1" i="0" kern="0" baseline="0" dirty="0">
                          <a:effectLst/>
                          <a:latin typeface="Trebuchet MS" panose="020B0603020202020204" pitchFamily="34" charset="0"/>
                        </a:rPr>
                        <a:t> of the 2014-2020 </a:t>
                      </a:r>
                      <a:r>
                        <a:rPr lang="it-IT" sz="1200" b="1" i="0" kern="0" baseline="0" dirty="0" err="1">
                          <a:effectLst/>
                          <a:latin typeface="Trebuchet MS" panose="020B0603020202020204" pitchFamily="34" charset="0"/>
                        </a:rPr>
                        <a:t>programming</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period</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362467">
                <a:tc>
                  <a:txBody>
                    <a:bodyPr/>
                    <a:lstStyle/>
                    <a:p>
                      <a:pPr fontAlgn="auto">
                        <a:lnSpc>
                          <a:spcPct val="106000"/>
                        </a:lnSpc>
                        <a:spcAft>
                          <a:spcPts val="0"/>
                        </a:spcAft>
                      </a:pPr>
                      <a:r>
                        <a:rPr lang="it-IT" sz="1200" b="1" i="0" kern="0" baseline="0">
                          <a:effectLst/>
                          <a:latin typeface="Trebuchet MS" panose="020B0603020202020204" pitchFamily="34" charset="0"/>
                        </a:rPr>
                        <a:t>Action 3.2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a:effectLst/>
                          <a:latin typeface="Trebuchet MS" panose="020B0603020202020204" pitchFamily="34" charset="0"/>
                        </a:rPr>
                        <a:t>Defining common standards (protocols) for the monitoring of species and habitats in order to prevent risks and to safeguard and valorize protected areas and sharing and fine-tuning with regional/local stakeholders (local meetings)</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30/06/2014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3.3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Development of Database and Information System</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01/01/2014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31/05/2015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bl>
          </a:graphicData>
        </a:graphic>
      </p:graphicFrame>
      <p:sp>
        <p:nvSpPr>
          <p:cNvPr id="13" name="Titolo 1"/>
          <p:cNvSpPr txBox="1">
            <a:spLocks/>
          </p:cNvSpPr>
          <p:nvPr/>
        </p:nvSpPr>
        <p:spPr>
          <a:xfrm>
            <a:off x="1797666" y="1255282"/>
            <a:ext cx="8596668" cy="68217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i="1" dirty="0" smtClean="0">
                <a:solidFill>
                  <a:schemeClr val="accent1">
                    <a:lumMod val="50000"/>
                  </a:schemeClr>
                </a:solidFill>
                <a:latin typeface="+mn-lt"/>
                <a:ea typeface="+mn-ea"/>
                <a:cs typeface="+mn-cs"/>
              </a:rPr>
              <a:t>Work Package “6” and </a:t>
            </a:r>
            <a:r>
              <a:rPr lang="it-IT" sz="3200" b="1" i="1" dirty="0" err="1" smtClean="0">
                <a:solidFill>
                  <a:schemeClr val="accent1">
                    <a:lumMod val="50000"/>
                  </a:schemeClr>
                </a:solidFill>
                <a:latin typeface="+mn-lt"/>
                <a:ea typeface="+mn-ea"/>
                <a:cs typeface="+mn-cs"/>
              </a:rPr>
              <a:t>Activities</a:t>
            </a:r>
            <a:r>
              <a:rPr lang="it-IT" sz="3200" b="1" i="1" dirty="0" smtClean="0">
                <a:solidFill>
                  <a:schemeClr val="accent1">
                    <a:lumMod val="50000"/>
                  </a:schemeClr>
                </a:solidFill>
                <a:latin typeface="+mn-lt"/>
                <a:ea typeface="+mn-ea"/>
                <a:cs typeface="+mn-cs"/>
              </a:rPr>
              <a:t> (</a:t>
            </a:r>
            <a:r>
              <a:rPr lang="it-IT" sz="3200" b="1" i="1" dirty="0" err="1" smtClean="0">
                <a:solidFill>
                  <a:schemeClr val="accent1">
                    <a:lumMod val="50000"/>
                  </a:schemeClr>
                </a:solidFill>
                <a:latin typeface="+mn-lt"/>
                <a:ea typeface="+mn-ea"/>
                <a:cs typeface="+mn-cs"/>
              </a:rPr>
              <a:t>n</a:t>
            </a:r>
            <a:r>
              <a:rPr lang="it-IT" sz="3200" b="1" i="1" dirty="0" smtClean="0">
                <a:solidFill>
                  <a:schemeClr val="accent1">
                    <a:lumMod val="50000"/>
                  </a:schemeClr>
                </a:solidFill>
                <a:latin typeface="+mn-lt"/>
                <a:ea typeface="+mn-ea"/>
                <a:cs typeface="+mn-cs"/>
              </a:rPr>
              <a:t>)</a:t>
            </a:r>
            <a:endParaRPr lang="it-IT" sz="3200" b="1" i="1"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6221408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666" y="573111"/>
            <a:ext cx="8596668" cy="682171"/>
          </a:xfrm>
        </p:spPr>
        <p:txBody>
          <a:bodyPr>
            <a:normAutofit/>
          </a:bodyPr>
          <a:lstStyle/>
          <a:p>
            <a:pPr algn="ctr"/>
            <a:r>
              <a:rPr lang="it-IT" sz="3200" b="1" i="1" dirty="0" smtClean="0">
                <a:solidFill>
                  <a:schemeClr val="accent1">
                    <a:lumMod val="50000"/>
                  </a:schemeClr>
                </a:solidFill>
                <a:latin typeface="+mn-lt"/>
                <a:ea typeface="+mn-ea"/>
                <a:cs typeface="+mn-cs"/>
              </a:rPr>
              <a:t>Work Package and </a:t>
            </a:r>
            <a:r>
              <a:rPr lang="it-IT" sz="3200" b="1" i="1" dirty="0" err="1" smtClean="0">
                <a:solidFill>
                  <a:schemeClr val="accent1">
                    <a:lumMod val="50000"/>
                  </a:schemeClr>
                </a:solidFill>
                <a:latin typeface="+mn-lt"/>
                <a:ea typeface="+mn-ea"/>
                <a:cs typeface="+mn-cs"/>
              </a:rPr>
              <a:t>Activities</a:t>
            </a:r>
            <a:endParaRPr lang="it-IT" sz="3200" b="1" i="1" dirty="0">
              <a:solidFill>
                <a:schemeClr val="accent1">
                  <a:lumMod val="50000"/>
                </a:schemeClr>
              </a:solidFill>
              <a:latin typeface="+mn-lt"/>
              <a:ea typeface="+mn-ea"/>
              <a:cs typeface="+mn-cs"/>
            </a:endParaRPr>
          </a:p>
        </p:txBody>
      </p:sp>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ella 2"/>
          <p:cNvGraphicFramePr>
            <a:graphicFrameLocks noGrp="1"/>
          </p:cNvGraphicFramePr>
          <p:nvPr>
            <p:extLst>
              <p:ext uri="{D42A27DB-BD31-4B8C-83A1-F6EECF244321}">
                <p14:modId xmlns:p14="http://schemas.microsoft.com/office/powerpoint/2010/main" val="3635463542"/>
              </p:ext>
            </p:extLst>
          </p:nvPr>
        </p:nvGraphicFramePr>
        <p:xfrm>
          <a:off x="838200" y="1255282"/>
          <a:ext cx="10642725" cy="5591079"/>
        </p:xfrm>
        <a:graphic>
          <a:graphicData uri="http://schemas.openxmlformats.org/drawingml/2006/table">
            <a:tbl>
              <a:tblPr firstRow="1" firstCol="1" bandRow="1">
                <a:tableStyleId>{5C22544A-7EE6-4342-B048-85BDC9FD1C3A}</a:tableStyleId>
              </a:tblPr>
              <a:tblGrid>
                <a:gridCol w="1314673"/>
                <a:gridCol w="6652441"/>
                <a:gridCol w="1278082"/>
                <a:gridCol w="1397529"/>
              </a:tblGrid>
              <a:tr h="249338">
                <a:tc>
                  <a:txBody>
                    <a:bodyPr/>
                    <a:lstStyle/>
                    <a:p>
                      <a:pPr marL="0" algn="ctr" defTabSz="457200" rtl="0" eaLnBrk="1" fontAlgn="auto" latinLnBrk="0" hangingPunct="1">
                        <a:lnSpc>
                          <a:spcPct val="106000"/>
                        </a:lnSpc>
                        <a:spcAft>
                          <a:spcPts val="0"/>
                        </a:spcAft>
                      </a:pPr>
                      <a:r>
                        <a:rPr lang="it-IT" sz="1200" b="1" i="0" kern="0" baseline="0" dirty="0">
                          <a:solidFill>
                            <a:schemeClr val="lt1"/>
                          </a:solidFill>
                          <a:effectLst/>
                          <a:latin typeface="Trebuchet MS" panose="020B0603020202020204" pitchFamily="34" charset="0"/>
                          <a:ea typeface="+mn-ea"/>
                          <a:cs typeface="+mn-cs"/>
                        </a:rPr>
                        <a:t>WP/ Action Code</a:t>
                      </a:r>
                    </a:p>
                  </a:txBody>
                  <a:tcPr marL="18930" marR="18930" marT="0" marB="0">
                    <a:solidFill>
                      <a:schemeClr val="accent1">
                        <a:lumMod val="75000"/>
                      </a:schemeClr>
                    </a:solidFill>
                  </a:tcPr>
                </a:tc>
                <a:tc>
                  <a:txBody>
                    <a:bodyPr/>
                    <a:lstStyle/>
                    <a:p>
                      <a:pPr marL="0" algn="ctr" defTabSz="457200" rtl="0" eaLnBrk="1" fontAlgn="auto" latinLnBrk="0" hangingPunct="1">
                        <a:lnSpc>
                          <a:spcPct val="106000"/>
                        </a:lnSpc>
                        <a:spcAft>
                          <a:spcPts val="0"/>
                        </a:spcAft>
                      </a:pPr>
                      <a:r>
                        <a:rPr lang="it-IT" sz="1200" b="1" i="0" kern="0" baseline="0" dirty="0">
                          <a:solidFill>
                            <a:schemeClr val="lt1"/>
                          </a:solidFill>
                          <a:effectLst/>
                          <a:latin typeface="Trebuchet MS" panose="020B0603020202020204" pitchFamily="34" charset="0"/>
                          <a:ea typeface="+mn-ea"/>
                          <a:cs typeface="+mn-cs"/>
                        </a:rPr>
                        <a:t>WP/ Action Title</a:t>
                      </a:r>
                    </a:p>
                  </a:txBody>
                  <a:tcPr marL="18930" marR="18930" marT="0" marB="0">
                    <a:solidFill>
                      <a:schemeClr val="accent1">
                        <a:lumMod val="75000"/>
                      </a:schemeClr>
                    </a:solidFill>
                  </a:tcPr>
                </a:tc>
                <a:tc>
                  <a:txBody>
                    <a:bodyPr/>
                    <a:lstStyle/>
                    <a:p>
                      <a:pPr marL="0" algn="ctr" defTabSz="457200" rtl="0" eaLnBrk="1" fontAlgn="auto" latinLnBrk="0" hangingPunct="1">
                        <a:lnSpc>
                          <a:spcPct val="106000"/>
                        </a:lnSpc>
                        <a:spcAft>
                          <a:spcPts val="0"/>
                        </a:spcAft>
                      </a:pPr>
                      <a:r>
                        <a:rPr lang="it-IT" sz="1200" b="1" i="0" kern="0" baseline="0" dirty="0">
                          <a:solidFill>
                            <a:schemeClr val="lt1"/>
                          </a:solidFill>
                          <a:effectLst/>
                          <a:latin typeface="Trebuchet MS" panose="020B0603020202020204" pitchFamily="34" charset="0"/>
                          <a:ea typeface="+mn-ea"/>
                          <a:cs typeface="+mn-cs"/>
                        </a:rPr>
                        <a:t>Start</a:t>
                      </a:r>
                    </a:p>
                  </a:txBody>
                  <a:tcPr marL="18930" marR="18930" marT="0" marB="0">
                    <a:solidFill>
                      <a:schemeClr val="accent1">
                        <a:lumMod val="75000"/>
                      </a:schemeClr>
                    </a:solidFill>
                  </a:tcPr>
                </a:tc>
                <a:tc>
                  <a:txBody>
                    <a:bodyPr/>
                    <a:lstStyle/>
                    <a:p>
                      <a:pPr marL="0" algn="ctr" defTabSz="457200" rtl="0" eaLnBrk="1" fontAlgn="auto" latinLnBrk="0" hangingPunct="1">
                        <a:lnSpc>
                          <a:spcPct val="106000"/>
                        </a:lnSpc>
                        <a:spcAft>
                          <a:spcPts val="0"/>
                        </a:spcAft>
                      </a:pPr>
                      <a:r>
                        <a:rPr lang="it-IT" sz="1200" b="1" i="0" kern="0" baseline="0" dirty="0">
                          <a:solidFill>
                            <a:schemeClr val="lt1"/>
                          </a:solidFill>
                          <a:effectLst/>
                          <a:latin typeface="Trebuchet MS" panose="020B0603020202020204" pitchFamily="34" charset="0"/>
                          <a:ea typeface="+mn-ea"/>
                          <a:cs typeface="+mn-cs"/>
                        </a:rPr>
                        <a:t>End</a:t>
                      </a:r>
                    </a:p>
                  </a:txBody>
                  <a:tcPr marL="18930" marR="18930" marT="0" marB="0">
                    <a:solidFill>
                      <a:schemeClr val="accent1">
                        <a:lumMod val="75000"/>
                      </a:schemeClr>
                    </a:solidFill>
                  </a:tcPr>
                </a:tc>
              </a:tr>
              <a:tr h="249338">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WP 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Common trans-</a:t>
                      </a:r>
                      <a:r>
                        <a:rPr lang="it-IT" sz="1200" b="1" i="0" kern="0" baseline="0" dirty="0" err="1">
                          <a:solidFill>
                            <a:schemeClr val="bg1"/>
                          </a:solidFill>
                          <a:effectLst/>
                          <a:latin typeface="Trebuchet MS" panose="020B0603020202020204" pitchFamily="34" charset="0"/>
                        </a:rPr>
                        <a:t>boundary</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strategies</a:t>
                      </a:r>
                      <a:r>
                        <a:rPr lang="it-IT" sz="1200" b="1" i="0" kern="0" baseline="0" dirty="0">
                          <a:solidFill>
                            <a:schemeClr val="bg1"/>
                          </a:solidFill>
                          <a:effectLst/>
                          <a:latin typeface="Trebuchet MS" panose="020B0603020202020204" pitchFamily="34" charset="0"/>
                        </a:rPr>
                        <a:t> for the </a:t>
                      </a:r>
                      <a:r>
                        <a:rPr lang="it-IT" sz="1200" b="1" i="0" kern="0" baseline="0" dirty="0" err="1">
                          <a:solidFill>
                            <a:schemeClr val="bg1"/>
                          </a:solidFill>
                          <a:effectLst/>
                          <a:latin typeface="Trebuchet MS" panose="020B0603020202020204" pitchFamily="34" charset="0"/>
                        </a:rPr>
                        <a:t>sustainable</a:t>
                      </a:r>
                      <a:r>
                        <a:rPr lang="it-IT" sz="1200" b="1" i="0" kern="0" baseline="0" dirty="0">
                          <a:solidFill>
                            <a:schemeClr val="bg1"/>
                          </a:solidFill>
                          <a:effectLst/>
                          <a:latin typeface="Trebuchet MS" panose="020B0603020202020204" pitchFamily="34" charset="0"/>
                        </a:rPr>
                        <a:t> management and </a:t>
                      </a:r>
                      <a:r>
                        <a:rPr lang="it-IT" sz="1200" b="1" i="0" kern="0" baseline="0" dirty="0" err="1">
                          <a:solidFill>
                            <a:schemeClr val="bg1"/>
                          </a:solidFill>
                          <a:effectLst/>
                          <a:latin typeface="Trebuchet MS" panose="020B0603020202020204" pitchFamily="34" charset="0"/>
                        </a:rPr>
                        <a:t>valorization</a:t>
                      </a:r>
                      <a:r>
                        <a:rPr lang="it-IT" sz="1200" b="1" i="0" kern="0" baseline="0" dirty="0">
                          <a:solidFill>
                            <a:schemeClr val="bg1"/>
                          </a:solidFill>
                          <a:effectLst/>
                          <a:latin typeface="Trebuchet MS" panose="020B0603020202020204" pitchFamily="34" charset="0"/>
                        </a:rPr>
                        <a:t> of </a:t>
                      </a:r>
                      <a:r>
                        <a:rPr lang="it-IT" sz="1200" b="1" i="0" kern="0" baseline="0" dirty="0" err="1">
                          <a:solidFill>
                            <a:schemeClr val="bg1"/>
                          </a:solidFill>
                          <a:effectLst/>
                          <a:latin typeface="Trebuchet MS" panose="020B0603020202020204" pitchFamily="34" charset="0"/>
                        </a:rPr>
                        <a:t>natural</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resources</a:t>
                      </a:r>
                      <a:r>
                        <a:rPr lang="it-IT" sz="1200" b="1" i="0" kern="0" baseline="0" dirty="0">
                          <a:solidFill>
                            <a:schemeClr val="bg1"/>
                          </a:solidFill>
                          <a:effectLst/>
                          <a:latin typeface="Trebuchet MS" panose="020B0603020202020204" pitchFamily="34" charset="0"/>
                        </a:rPr>
                        <a:t> </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01/09/2014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4.1 </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Best </a:t>
                      </a:r>
                      <a:r>
                        <a:rPr lang="it-IT" sz="1200" b="1" i="0" kern="0" baseline="0" dirty="0" err="1">
                          <a:effectLst/>
                          <a:latin typeface="Trebuchet MS" panose="020B0603020202020204" pitchFamily="34" charset="0"/>
                        </a:rPr>
                        <a:t>practises</a:t>
                      </a:r>
                      <a:r>
                        <a:rPr lang="it-IT" sz="1200" b="1" i="0" kern="0" baseline="0" dirty="0">
                          <a:effectLst/>
                          <a:latin typeface="Trebuchet MS" panose="020B0603020202020204" pitchFamily="34" charset="0"/>
                        </a:rPr>
                        <a:t>, management and </a:t>
                      </a:r>
                      <a:r>
                        <a:rPr lang="it-IT" sz="1200" b="1" i="0" kern="0" baseline="0" dirty="0" err="1">
                          <a:effectLst/>
                          <a:latin typeface="Trebuchet MS" panose="020B0603020202020204" pitchFamily="34" charset="0"/>
                        </a:rPr>
                        <a:t>valorization</a:t>
                      </a:r>
                      <a:r>
                        <a:rPr lang="it-IT" sz="1200" b="1" i="0" kern="0" baseline="0" dirty="0">
                          <a:effectLst/>
                          <a:latin typeface="Trebuchet MS" panose="020B0603020202020204" pitchFamily="34" charset="0"/>
                        </a:rPr>
                        <a:t> of </a:t>
                      </a:r>
                      <a:r>
                        <a:rPr lang="it-IT" sz="1200" b="1" i="0" kern="0" baseline="0" dirty="0" err="1">
                          <a:effectLst/>
                          <a:latin typeface="Trebuchet MS" panose="020B0603020202020204" pitchFamily="34" charset="0"/>
                        </a:rPr>
                        <a:t>natural</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resources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01/09/2014</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28/02/2015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604111">
                <a:tc>
                  <a:txBody>
                    <a:bodyPr/>
                    <a:lstStyle/>
                    <a:p>
                      <a:pPr fontAlgn="auto">
                        <a:lnSpc>
                          <a:spcPct val="106000"/>
                        </a:lnSpc>
                        <a:spcAft>
                          <a:spcPts val="0"/>
                        </a:spcAft>
                      </a:pPr>
                      <a:r>
                        <a:rPr lang="it-IT" sz="1200" b="1" i="0" kern="0" baseline="0">
                          <a:effectLst/>
                          <a:latin typeface="Trebuchet MS" panose="020B0603020202020204" pitchFamily="34" charset="0"/>
                        </a:rPr>
                        <a:t>Action 4.2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Realization</a:t>
                      </a:r>
                      <a:r>
                        <a:rPr lang="it-IT" sz="1200" b="1" i="0" kern="0" baseline="0" dirty="0">
                          <a:effectLst/>
                          <a:latin typeface="Trebuchet MS" panose="020B0603020202020204" pitchFamily="34" charset="0"/>
                        </a:rPr>
                        <a:t> of a </a:t>
                      </a:r>
                      <a:r>
                        <a:rPr lang="it-IT" sz="1200" b="1" i="0" kern="0" baseline="0" dirty="0" err="1">
                          <a:effectLst/>
                          <a:latin typeface="Trebuchet MS" panose="020B0603020202020204" pitchFamily="34" charset="0"/>
                        </a:rPr>
                        <a:t>decision-makers</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support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tool</a:t>
                      </a:r>
                      <a:r>
                        <a:rPr lang="it-IT" sz="1200" b="1" i="0" kern="0" baseline="0" dirty="0">
                          <a:effectLst/>
                          <a:latin typeface="Trebuchet MS" panose="020B0603020202020204" pitchFamily="34" charset="0"/>
                        </a:rPr>
                        <a:t> for the management, for the </a:t>
                      </a:r>
                      <a:r>
                        <a:rPr lang="it-IT" sz="1200" b="1" i="0" kern="0" baseline="0" dirty="0" err="1">
                          <a:effectLst/>
                          <a:latin typeface="Trebuchet MS" panose="020B0603020202020204" pitchFamily="34" charset="0"/>
                        </a:rPr>
                        <a:t>assessment</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prevention</a:t>
                      </a:r>
                      <a:r>
                        <a:rPr lang="it-IT" sz="1200" b="1" i="0" kern="0" baseline="0" dirty="0">
                          <a:effectLst/>
                          <a:latin typeface="Trebuchet MS" panose="020B0603020202020204" pitchFamily="34" charset="0"/>
                        </a:rPr>
                        <a:t> of </a:t>
                      </a:r>
                      <a:r>
                        <a:rPr lang="it-IT" sz="1200" b="1" i="0" kern="0" baseline="0" dirty="0" err="1">
                          <a:effectLst/>
                          <a:latin typeface="Trebuchet MS" panose="020B0603020202020204" pitchFamily="34" charset="0"/>
                        </a:rPr>
                        <a:t>emerging</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risks</a:t>
                      </a:r>
                      <a:r>
                        <a:rPr lang="it-IT" sz="1200" b="1" i="0" kern="0" baseline="0" dirty="0">
                          <a:effectLst/>
                          <a:latin typeface="Trebuchet MS" panose="020B0603020202020204" pitchFamily="34" charset="0"/>
                        </a:rPr>
                        <a:t> and for </a:t>
                      </a:r>
                      <a:r>
                        <a:rPr lang="it-IT" sz="1200" b="1" i="0" kern="0" baseline="0" dirty="0" err="1">
                          <a:effectLst/>
                          <a:latin typeface="Trebuchet MS" panose="020B0603020202020204" pitchFamily="34" charset="0"/>
                        </a:rPr>
                        <a:t>suggesting</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solutions</a:t>
                      </a:r>
                      <a:r>
                        <a:rPr lang="it-IT" sz="1200" b="1" i="0" kern="0" baseline="0" dirty="0">
                          <a:effectLst/>
                          <a:latin typeface="Trebuchet MS" panose="020B0603020202020204" pitchFamily="34" charset="0"/>
                        </a:rPr>
                        <a:t> in </a:t>
                      </a:r>
                      <a:r>
                        <a:rPr lang="it-IT" sz="1200" b="1" i="0" kern="0" baseline="0" dirty="0" err="1">
                          <a:effectLst/>
                          <a:latin typeface="Trebuchet MS" panose="020B0603020202020204" pitchFamily="34" charset="0"/>
                        </a:rPr>
                        <a:t>conflicts</a:t>
                      </a:r>
                      <a:r>
                        <a:rPr lang="it-IT" sz="1200" b="1" i="0" kern="0" baseline="0" dirty="0">
                          <a:effectLst/>
                          <a:latin typeface="Trebuchet MS" panose="020B0603020202020204" pitchFamily="34" charset="0"/>
                        </a:rPr>
                        <a:t> in </a:t>
                      </a:r>
                      <a:r>
                        <a:rPr lang="it-IT" sz="1200" b="1" i="0" kern="0" baseline="0" dirty="0" err="1">
                          <a:effectLst/>
                          <a:latin typeface="Trebuchet MS" panose="020B0603020202020204" pitchFamily="34" charset="0"/>
                        </a:rPr>
                        <a:t>land</a:t>
                      </a:r>
                      <a:r>
                        <a:rPr lang="it-IT" sz="1200" b="1" i="0" kern="0" baseline="0" dirty="0">
                          <a:effectLst/>
                          <a:latin typeface="Trebuchet MS" panose="020B0603020202020204" pitchFamily="34" charset="0"/>
                        </a:rPr>
                        <a:t> use, with </a:t>
                      </a:r>
                      <a:r>
                        <a:rPr lang="it-IT" sz="1200" b="1" i="0" kern="0" baseline="0" dirty="0" err="1">
                          <a:effectLst/>
                          <a:latin typeface="Trebuchet MS" panose="020B0603020202020204" pitchFamily="34" charset="0"/>
                        </a:rPr>
                        <a:t>particular</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attention</a:t>
                      </a:r>
                      <a:r>
                        <a:rPr lang="it-IT" sz="1200" b="1" i="0" kern="0" baseline="0" dirty="0">
                          <a:effectLst/>
                          <a:latin typeface="Trebuchet MS" panose="020B0603020202020204" pitchFamily="34" charset="0"/>
                        </a:rPr>
                        <a:t> to protected </a:t>
                      </a:r>
                      <a:r>
                        <a:rPr lang="it-IT" sz="1200" b="1" i="0" kern="0" baseline="0" dirty="0" smtClean="0">
                          <a:effectLst/>
                          <a:latin typeface="Trebuchet MS" panose="020B0603020202020204" pitchFamily="34" charset="0"/>
                        </a:rPr>
                        <a:t>areas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01/01/2015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30/06/2015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604111">
                <a:tc>
                  <a:txBody>
                    <a:bodyPr/>
                    <a:lstStyle/>
                    <a:p>
                      <a:pPr fontAlgn="auto">
                        <a:lnSpc>
                          <a:spcPct val="106000"/>
                        </a:lnSpc>
                        <a:spcAft>
                          <a:spcPts val="0"/>
                        </a:spcAft>
                      </a:pPr>
                      <a:r>
                        <a:rPr lang="it-IT" sz="1200" b="1" i="0" kern="0" baseline="0">
                          <a:effectLst/>
                          <a:latin typeface="Trebuchet MS" panose="020B0603020202020204" pitchFamily="34" charset="0"/>
                        </a:rPr>
                        <a:t>Action 4.3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Developing</a:t>
                      </a:r>
                      <a:r>
                        <a:rPr lang="it-IT" sz="1200" b="1" i="0" kern="0" baseline="0" dirty="0">
                          <a:effectLst/>
                          <a:latin typeface="Trebuchet MS" panose="020B0603020202020204" pitchFamily="34" charset="0"/>
                        </a:rPr>
                        <a:t> geo-</a:t>
                      </a:r>
                      <a:r>
                        <a:rPr lang="it-IT" sz="1200" b="1" i="0" kern="0" baseline="0" dirty="0" err="1">
                          <a:effectLst/>
                          <a:latin typeface="Trebuchet MS" panose="020B0603020202020204" pitchFamily="34" charset="0"/>
                        </a:rPr>
                        <a:t>referenced</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maps</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about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naturalistic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values</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livestock</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products</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origin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their</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description</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producing</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recommendations</a:t>
                      </a:r>
                      <a:r>
                        <a:rPr lang="it-IT" sz="1200" b="1" i="0" kern="0" baseline="0" dirty="0">
                          <a:effectLst/>
                          <a:latin typeface="Trebuchet MS" panose="020B0603020202020204" pitchFamily="34" charset="0"/>
                        </a:rPr>
                        <a:t> on </a:t>
                      </a:r>
                      <a:r>
                        <a:rPr lang="it-IT" sz="1200" b="1" i="0" kern="0" baseline="0" dirty="0" err="1">
                          <a:effectLst/>
                          <a:latin typeface="Trebuchet MS" panose="020B0603020202020204" pitchFamily="34" charset="0"/>
                        </a:rPr>
                        <a:t>safeguarding</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touristic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exploitation</a:t>
                      </a:r>
                      <a:r>
                        <a:rPr lang="it-IT" sz="1200" b="1" i="0" kern="0" baseline="0" dirty="0">
                          <a:effectLst/>
                          <a:latin typeface="Trebuchet MS" panose="020B0603020202020204" pitchFamily="34" charset="0"/>
                        </a:rPr>
                        <a:t> of the </a:t>
                      </a:r>
                      <a:r>
                        <a:rPr lang="it-IT" sz="1200" b="1" i="0" kern="0" baseline="0" dirty="0" err="1" smtClean="0">
                          <a:effectLst/>
                          <a:latin typeface="Trebuchet MS" panose="020B0603020202020204" pitchFamily="34" charset="0"/>
                        </a:rPr>
                        <a:t>territory</a:t>
                      </a:r>
                      <a:r>
                        <a:rPr lang="it-IT" sz="1200" b="1" i="0" kern="0" baseline="0" dirty="0" smtClean="0">
                          <a:effectLst/>
                          <a:latin typeface="Trebuchet MS" panose="020B0603020202020204" pitchFamily="34" charset="0"/>
                        </a:rPr>
                        <a:t>.</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31/12/2015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4.4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Training for the </a:t>
                      </a:r>
                      <a:r>
                        <a:rPr lang="it-IT" sz="1200" b="1" i="0" kern="0" baseline="0" dirty="0" err="1">
                          <a:effectLst/>
                          <a:latin typeface="Trebuchet MS" panose="020B0603020202020204" pitchFamily="34" charset="0"/>
                        </a:rPr>
                        <a:t>requalification</a:t>
                      </a:r>
                      <a:r>
                        <a:rPr lang="it-IT" sz="1200" b="1" i="0" kern="0" baseline="0" dirty="0">
                          <a:effectLst/>
                          <a:latin typeface="Trebuchet MS" panose="020B0603020202020204" pitchFamily="34" charset="0"/>
                        </a:rPr>
                        <a:t> of the </a:t>
                      </a:r>
                      <a:r>
                        <a:rPr lang="it-IT" sz="1200" b="1" i="0" kern="0" baseline="0" dirty="0" err="1">
                          <a:effectLst/>
                          <a:latin typeface="Trebuchet MS" panose="020B0603020202020204" pitchFamily="34" charset="0"/>
                        </a:rPr>
                        <a:t>professional</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profile</a:t>
                      </a:r>
                      <a:r>
                        <a:rPr lang="it-IT" sz="1200" b="1" i="0" kern="0" baseline="0" dirty="0">
                          <a:effectLst/>
                          <a:latin typeface="Trebuchet MS" panose="020B0603020202020204" pitchFamily="34" charset="0"/>
                        </a:rPr>
                        <a:t> of </a:t>
                      </a:r>
                      <a:r>
                        <a:rPr lang="it-IT" sz="1200" b="1" i="0" kern="0" baseline="0" dirty="0" err="1">
                          <a:effectLst/>
                          <a:latin typeface="Trebuchet MS" panose="020B0603020202020204" pitchFamily="34" charset="0"/>
                        </a:rPr>
                        <a:t>managers</a:t>
                      </a:r>
                      <a:r>
                        <a:rPr lang="it-IT" sz="1200" b="1" i="0" kern="0" baseline="0" dirty="0">
                          <a:effectLst/>
                          <a:latin typeface="Trebuchet MS" panose="020B0603020202020204" pitchFamily="34" charset="0"/>
                        </a:rPr>
                        <a:t> of protected areas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01/07/2015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31/08/2015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362467">
                <a:tc>
                  <a:txBody>
                    <a:bodyPr/>
                    <a:lstStyle/>
                    <a:p>
                      <a:pPr fontAlgn="auto">
                        <a:lnSpc>
                          <a:spcPct val="106000"/>
                        </a:lnSpc>
                        <a:spcAft>
                          <a:spcPts val="0"/>
                        </a:spcAft>
                      </a:pPr>
                      <a:r>
                        <a:rPr lang="it-IT" sz="1200" b="1" i="0" kern="0" baseline="0" dirty="0">
                          <a:solidFill>
                            <a:schemeClr val="bg1"/>
                          </a:solidFill>
                          <a:effectLst/>
                          <a:latin typeface="Trebuchet MS" panose="020B0603020202020204" pitchFamily="34" charset="0"/>
                        </a:rPr>
                        <a:t>WP 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err="1">
                          <a:solidFill>
                            <a:schemeClr val="bg1"/>
                          </a:solidFill>
                          <a:effectLst/>
                          <a:latin typeface="Trebuchet MS" panose="020B0603020202020204" pitchFamily="34" charset="0"/>
                        </a:rPr>
                        <a:t>Valorization</a:t>
                      </a:r>
                      <a:r>
                        <a:rPr lang="it-IT" sz="1200" b="1" i="0" kern="0" baseline="0" dirty="0">
                          <a:solidFill>
                            <a:schemeClr val="bg1"/>
                          </a:solidFill>
                          <a:effectLst/>
                          <a:latin typeface="Trebuchet MS" panose="020B0603020202020204" pitchFamily="34" charset="0"/>
                        </a:rPr>
                        <a:t> and sustainability of the protected areas </a:t>
                      </a:r>
                      <a:r>
                        <a:rPr lang="it-IT" sz="1200" b="1" i="0" kern="0" baseline="0" dirty="0" err="1">
                          <a:solidFill>
                            <a:schemeClr val="bg1"/>
                          </a:solidFill>
                          <a:effectLst/>
                          <a:latin typeface="Trebuchet MS" panose="020B0603020202020204" pitchFamily="34" charset="0"/>
                        </a:rPr>
                        <a:t>through</a:t>
                      </a:r>
                      <a:r>
                        <a:rPr lang="it-IT" sz="1200" b="1" i="0" kern="0" baseline="0" dirty="0">
                          <a:solidFill>
                            <a:schemeClr val="bg1"/>
                          </a:solidFill>
                          <a:effectLst/>
                          <a:latin typeface="Trebuchet MS" panose="020B0603020202020204" pitchFamily="34" charset="0"/>
                        </a:rPr>
                        <a:t> concrete and </a:t>
                      </a:r>
                      <a:r>
                        <a:rPr lang="it-IT" sz="1200" b="1" i="0" kern="0" baseline="0" dirty="0" err="1">
                          <a:solidFill>
                            <a:schemeClr val="bg1"/>
                          </a:solidFill>
                          <a:effectLst/>
                          <a:latin typeface="Trebuchet MS" panose="020B0603020202020204" pitchFamily="34" charset="0"/>
                        </a:rPr>
                        <a:t>pilot</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actions</a:t>
                      </a:r>
                      <a:r>
                        <a:rPr lang="it-IT" sz="1200" b="1" i="0" kern="0" baseline="0" dirty="0">
                          <a:solidFill>
                            <a:schemeClr val="bg1"/>
                          </a:solidFill>
                          <a:effectLst/>
                          <a:latin typeface="Trebuchet MS" panose="020B0603020202020204" pitchFamily="34" charset="0"/>
                        </a:rPr>
                        <a:t> with the </a:t>
                      </a:r>
                      <a:r>
                        <a:rPr lang="it-IT" sz="1200" b="1" i="0" kern="0" baseline="0" dirty="0" err="1">
                          <a:solidFill>
                            <a:schemeClr val="bg1"/>
                          </a:solidFill>
                          <a:effectLst/>
                          <a:latin typeface="Trebuchet MS" panose="020B0603020202020204" pitchFamily="34" charset="0"/>
                        </a:rPr>
                        <a:t>involvement</a:t>
                      </a:r>
                      <a:r>
                        <a:rPr lang="it-IT" sz="1200" b="1" i="0" kern="0" baseline="0" dirty="0">
                          <a:solidFill>
                            <a:schemeClr val="bg1"/>
                          </a:solidFill>
                          <a:effectLst/>
                          <a:latin typeface="Trebuchet MS" panose="020B0603020202020204" pitchFamily="34" charset="0"/>
                        </a:rPr>
                        <a:t> of society/general public </a:t>
                      </a:r>
                      <a:r>
                        <a:rPr lang="it-IT" sz="1200" b="1" i="0" kern="0" baseline="0" dirty="0" err="1">
                          <a:solidFill>
                            <a:schemeClr val="bg1"/>
                          </a:solidFill>
                          <a:effectLst/>
                          <a:latin typeface="Trebuchet MS" panose="020B0603020202020204" pitchFamily="34" charset="0"/>
                        </a:rPr>
                        <a:t>about</a:t>
                      </a:r>
                      <a:r>
                        <a:rPr lang="it-IT" sz="1200" b="1" i="0" kern="0" baseline="0" dirty="0">
                          <a:solidFill>
                            <a:schemeClr val="bg1"/>
                          </a:solidFill>
                          <a:effectLst/>
                          <a:latin typeface="Trebuchet MS" panose="020B0603020202020204" pitchFamily="34" charset="0"/>
                        </a:rPr>
                        <a:t> coastal and marine </a:t>
                      </a:r>
                      <a:r>
                        <a:rPr lang="it-IT" sz="1200" b="1" i="0" kern="0" baseline="0" dirty="0" err="1">
                          <a:solidFill>
                            <a:schemeClr val="bg1"/>
                          </a:solidFill>
                          <a:effectLst/>
                          <a:latin typeface="Trebuchet MS" panose="020B0603020202020204" pitchFamily="34" charset="0"/>
                        </a:rPr>
                        <a:t>ecosystems</a:t>
                      </a:r>
                      <a:r>
                        <a:rPr lang="it-IT" sz="1200" b="1" i="0" kern="0" baseline="0" dirty="0">
                          <a:solidFill>
                            <a:schemeClr val="bg1"/>
                          </a:solidFill>
                          <a:effectLst/>
                          <a:latin typeface="Trebuchet MS" panose="020B0603020202020204" pitchFamily="34" charset="0"/>
                        </a:rPr>
                        <a:t> </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01/07/2014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241644">
                <a:tc>
                  <a:txBody>
                    <a:bodyPr/>
                    <a:lstStyle/>
                    <a:p>
                      <a:pPr fontAlgn="auto">
                        <a:lnSpc>
                          <a:spcPct val="106000"/>
                        </a:lnSpc>
                        <a:spcAft>
                          <a:spcPts val="0"/>
                        </a:spcAft>
                      </a:pPr>
                      <a:r>
                        <a:rPr lang="it-IT" sz="1200" b="1" i="0" kern="0" baseline="0">
                          <a:effectLst/>
                          <a:latin typeface="Trebuchet MS" panose="020B0603020202020204" pitchFamily="34" charset="0"/>
                        </a:rPr>
                        <a:t>Action 5.1 </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Pilot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action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about</a:t>
                      </a:r>
                      <a:r>
                        <a:rPr lang="it-IT" sz="1200" b="1" i="0" kern="0" baseline="0" dirty="0">
                          <a:effectLst/>
                          <a:latin typeface="Trebuchet MS" panose="020B0603020202020204" pitchFamily="34" charset="0"/>
                        </a:rPr>
                        <a:t> management and </a:t>
                      </a:r>
                      <a:r>
                        <a:rPr lang="it-IT" sz="1200" b="1" i="0" kern="0" baseline="0" dirty="0" err="1">
                          <a:effectLst/>
                          <a:latin typeface="Trebuchet MS" panose="020B0603020202020204" pitchFamily="34" charset="0"/>
                        </a:rPr>
                        <a:t>valorization</a:t>
                      </a:r>
                      <a:r>
                        <a:rPr lang="it-IT" sz="1200" b="1" i="0" kern="0" baseline="0" dirty="0">
                          <a:effectLst/>
                          <a:latin typeface="Trebuchet MS" panose="020B0603020202020204" pitchFamily="34" charset="0"/>
                        </a:rPr>
                        <a:t> of coastal </a:t>
                      </a:r>
                      <a:r>
                        <a:rPr lang="it-IT" sz="1200" b="1" i="0" kern="0" baseline="0" dirty="0" err="1">
                          <a:effectLst/>
                          <a:latin typeface="Trebuchet MS" panose="020B0603020202020204" pitchFamily="34" charset="0"/>
                        </a:rPr>
                        <a:t>ecosystems</a:t>
                      </a:r>
                      <a:r>
                        <a:rPr lang="it-IT" sz="1200" b="1" i="0" kern="0" baseline="0" dirty="0">
                          <a:effectLst/>
                          <a:latin typeface="Trebuchet MS" panose="020B0603020202020204" pitchFamily="34" charset="0"/>
                        </a:rPr>
                        <a:t> in Parco delle Dune Costiere – Brindisi for </a:t>
                      </a:r>
                      <a:r>
                        <a:rPr lang="it-IT" sz="1200" b="1" i="0" kern="0" baseline="0" dirty="0" err="1">
                          <a:effectLst/>
                          <a:latin typeface="Trebuchet MS" panose="020B0603020202020204" pitchFamily="34" charset="0"/>
                        </a:rPr>
                        <a:t>reducing</a:t>
                      </a:r>
                      <a:r>
                        <a:rPr lang="it-IT" sz="1200" b="1" i="0" kern="0" baseline="0" dirty="0">
                          <a:effectLst/>
                          <a:latin typeface="Trebuchet MS" panose="020B0603020202020204" pitchFamily="34" charset="0"/>
                        </a:rPr>
                        <a:t> the </a:t>
                      </a:r>
                      <a:r>
                        <a:rPr lang="it-IT" sz="1200" b="1" i="0" kern="0" baseline="0" dirty="0" err="1">
                          <a:effectLst/>
                          <a:latin typeface="Trebuchet MS" panose="020B0603020202020204" pitchFamily="34" charset="0"/>
                        </a:rPr>
                        <a:t>dunes</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erosion</a:t>
                      </a:r>
                      <a:r>
                        <a:rPr lang="it-IT" sz="1200" b="1" i="0" kern="0" baseline="0" dirty="0">
                          <a:effectLst/>
                          <a:latin typeface="Trebuchet MS" panose="020B0603020202020204" pitchFamily="34" charset="0"/>
                        </a:rPr>
                        <a:t> (IT-1)</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01/07/2014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31/12/2015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362467">
                <a:tc>
                  <a:txBody>
                    <a:bodyPr/>
                    <a:lstStyle/>
                    <a:p>
                      <a:pPr fontAlgn="auto">
                        <a:lnSpc>
                          <a:spcPct val="106000"/>
                        </a:lnSpc>
                        <a:spcAft>
                          <a:spcPts val="0"/>
                        </a:spcAft>
                      </a:pPr>
                      <a:r>
                        <a:rPr lang="it-IT" sz="1200" b="1" i="0" kern="0" baseline="0">
                          <a:effectLst/>
                          <a:latin typeface="Trebuchet MS" panose="020B0603020202020204" pitchFamily="34" charset="0"/>
                        </a:rPr>
                        <a:t>Action 5.2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Pilot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action</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about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monitoring</a:t>
                      </a:r>
                      <a:r>
                        <a:rPr lang="it-IT" sz="1200" b="1" i="0" kern="0" baseline="0" dirty="0">
                          <a:effectLst/>
                          <a:latin typeface="Trebuchet MS" panose="020B0603020202020204" pitchFamily="34" charset="0"/>
                        </a:rPr>
                        <a:t> and management of </a:t>
                      </a:r>
                      <a:r>
                        <a:rPr lang="it-IT" sz="1200" b="1" i="0" kern="0" baseline="0" dirty="0" err="1">
                          <a:effectLst/>
                          <a:latin typeface="Trebuchet MS" panose="020B0603020202020204" pitchFamily="34" charset="0"/>
                        </a:rPr>
                        <a:t>cliffs</a:t>
                      </a:r>
                      <a:r>
                        <a:rPr lang="it-IT" sz="1200" b="1" i="0" kern="0" baseline="0" dirty="0">
                          <a:effectLst/>
                          <a:latin typeface="Trebuchet MS" panose="020B0603020202020204" pitchFamily="34" charset="0"/>
                        </a:rPr>
                        <a:t> and </a:t>
                      </a:r>
                      <a:r>
                        <a:rPr lang="it-IT" sz="1200" b="1" i="0" kern="0" baseline="0" dirty="0" err="1">
                          <a:effectLst/>
                          <a:latin typeface="Trebuchet MS" panose="020B0603020202020204" pitchFamily="34" charset="0"/>
                        </a:rPr>
                        <a:t>caves</a:t>
                      </a:r>
                      <a:r>
                        <a:rPr lang="it-IT" sz="1200" b="1" i="0" kern="0" baseline="0" dirty="0">
                          <a:effectLst/>
                          <a:latin typeface="Trebuchet MS" panose="020B0603020202020204" pitchFamily="34" charset="0"/>
                        </a:rPr>
                        <a:t> in Parco Otranto –  S. Maria Leuca e bosco di Tricase (IT-2) and </a:t>
                      </a:r>
                      <a:r>
                        <a:rPr lang="it-IT" sz="1200" b="1" i="0" kern="0" baseline="0" dirty="0" err="1">
                          <a:effectLst/>
                          <a:latin typeface="Trebuchet MS" panose="020B0603020202020204" pitchFamily="34" charset="0"/>
                        </a:rPr>
                        <a:t>realization</a:t>
                      </a:r>
                      <a:r>
                        <a:rPr lang="it-IT" sz="1200" b="1" i="0" kern="0" baseline="0" dirty="0">
                          <a:effectLst/>
                          <a:latin typeface="Trebuchet MS" panose="020B0603020202020204" pitchFamily="34" charset="0"/>
                        </a:rPr>
                        <a:t> and implementation of a </a:t>
                      </a:r>
                      <a:r>
                        <a:rPr lang="it-IT" sz="1200" b="1" i="0" kern="0" baseline="0" dirty="0" err="1">
                          <a:effectLst/>
                          <a:latin typeface="Trebuchet MS" panose="020B0603020202020204" pitchFamily="34" charset="0"/>
                        </a:rPr>
                        <a:t>laboratory</a:t>
                      </a:r>
                      <a:r>
                        <a:rPr lang="it-IT" sz="1200" b="1" i="0" kern="0" baseline="0" dirty="0">
                          <a:effectLst/>
                          <a:latin typeface="Trebuchet MS" panose="020B0603020202020204" pitchFamily="34" charset="0"/>
                        </a:rPr>
                        <a:t> for coastal and marine </a:t>
                      </a:r>
                      <a:r>
                        <a:rPr lang="it-IT" sz="1200" b="1" i="0" kern="0" baseline="0" dirty="0" err="1">
                          <a:effectLst/>
                          <a:latin typeface="Trebuchet MS" panose="020B0603020202020204" pitchFamily="34" charset="0"/>
                        </a:rPr>
                        <a:t>biodiversity</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monitoring</a:t>
                      </a:r>
                      <a:r>
                        <a:rPr lang="it-IT" sz="1200" b="1" i="0" kern="0" baseline="0" dirty="0">
                          <a:effectLst/>
                          <a:latin typeface="Trebuchet MS" panose="020B0603020202020204" pitchFamily="34" charset="0"/>
                        </a:rPr>
                        <a:t> </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01/07/2014</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5.3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Pilot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action</a:t>
                      </a:r>
                      <a:r>
                        <a:rPr lang="it-IT" sz="1200" b="1" i="0" kern="0" baseline="0" dirty="0">
                          <a:effectLst/>
                          <a:latin typeface="Trebuchet MS" panose="020B0603020202020204" pitchFamily="34" charset="0"/>
                        </a:rPr>
                        <a:t> in </a:t>
                      </a:r>
                      <a:r>
                        <a:rPr lang="it-IT" sz="1200" b="1" i="0" kern="0" baseline="0" dirty="0" err="1">
                          <a:effectLst/>
                          <a:latin typeface="Trebuchet MS" panose="020B0603020202020204" pitchFamily="34" charset="0"/>
                        </a:rPr>
                        <a:t>Greece</a:t>
                      </a:r>
                      <a:r>
                        <a:rPr lang="it-IT" sz="1200" b="1" i="0" kern="0" baseline="0" dirty="0">
                          <a:effectLst/>
                          <a:latin typeface="Trebuchet MS" panose="020B0603020202020204" pitchFamily="34" charset="0"/>
                        </a:rPr>
                        <a:t> (GR -1)</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01/07/2014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5.4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Pilot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action</a:t>
                      </a:r>
                      <a:r>
                        <a:rPr lang="it-IT" sz="1200" b="1" i="0" kern="0" baseline="0" dirty="0">
                          <a:effectLst/>
                          <a:latin typeface="Trebuchet MS" panose="020B0603020202020204" pitchFamily="34" charset="0"/>
                        </a:rPr>
                        <a:t> in </a:t>
                      </a:r>
                      <a:r>
                        <a:rPr lang="it-IT" sz="1200" b="1" i="0" kern="0" baseline="0" dirty="0" err="1">
                          <a:effectLst/>
                          <a:latin typeface="Trebuchet MS" panose="020B0603020202020204" pitchFamily="34" charset="0"/>
                        </a:rPr>
                        <a:t>Greece</a:t>
                      </a:r>
                      <a:r>
                        <a:rPr lang="it-IT" sz="1200" b="1" i="0" kern="0" baseline="0" dirty="0">
                          <a:effectLst/>
                          <a:latin typeface="Trebuchet MS" panose="020B0603020202020204" pitchFamily="34" charset="0"/>
                        </a:rPr>
                        <a:t> (GR-2)</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01/07/2014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5.5</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Pilot</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action</a:t>
                      </a:r>
                      <a:r>
                        <a:rPr lang="it-IT" sz="1200" b="1" i="0" kern="0" baseline="0" dirty="0">
                          <a:effectLst/>
                          <a:latin typeface="Trebuchet MS" panose="020B0603020202020204" pitchFamily="34" charset="0"/>
                        </a:rPr>
                        <a:t> in </a:t>
                      </a:r>
                      <a:r>
                        <a:rPr lang="it-IT" sz="1200" b="1" i="0" kern="0" baseline="0" dirty="0" err="1">
                          <a:effectLst/>
                          <a:latin typeface="Trebuchet MS" panose="020B0603020202020204" pitchFamily="34" charset="0"/>
                        </a:rPr>
                        <a:t>Greece</a:t>
                      </a:r>
                      <a:r>
                        <a:rPr lang="it-IT" sz="1200" b="1" i="0" kern="0" baseline="0" dirty="0">
                          <a:effectLst/>
                          <a:latin typeface="Trebuchet MS" panose="020B0603020202020204" pitchFamily="34" charset="0"/>
                        </a:rPr>
                        <a:t> (GR-3)</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01/07/2014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256463">
                <a:tc>
                  <a:txBody>
                    <a:bodyPr/>
                    <a:lstStyle/>
                    <a:p>
                      <a:pPr fontAlgn="auto">
                        <a:lnSpc>
                          <a:spcPct val="106000"/>
                        </a:lnSpc>
                        <a:spcAft>
                          <a:spcPts val="0"/>
                        </a:spcAft>
                        <a:tabLst>
                          <a:tab pos="1054100" algn="ctr"/>
                        </a:tabLst>
                      </a:pPr>
                      <a:r>
                        <a:rPr lang="it-IT" sz="1200" b="1" i="0" kern="0" baseline="0" dirty="0">
                          <a:effectLst/>
                          <a:latin typeface="Trebuchet MS" panose="020B0603020202020204" pitchFamily="34" charset="0"/>
                        </a:rPr>
                        <a:t>WP 6	</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fontAlgn="auto">
                        <a:lnSpc>
                          <a:spcPct val="106000"/>
                        </a:lnSpc>
                        <a:spcAft>
                          <a:spcPts val="0"/>
                        </a:spcAft>
                      </a:pPr>
                      <a:r>
                        <a:rPr lang="it-IT" sz="1200" b="1" i="0" kern="0" baseline="0" dirty="0" err="1">
                          <a:solidFill>
                            <a:schemeClr val="bg1"/>
                          </a:solidFill>
                          <a:effectLst/>
                          <a:latin typeface="Trebuchet MS" panose="020B0603020202020204" pitchFamily="34" charset="0"/>
                        </a:rPr>
                        <a:t>Strengthening</a:t>
                      </a:r>
                      <a:r>
                        <a:rPr lang="it-IT" sz="1200" b="1" i="0" kern="0" baseline="0" dirty="0">
                          <a:solidFill>
                            <a:schemeClr val="bg1"/>
                          </a:solidFill>
                          <a:effectLst/>
                          <a:latin typeface="Trebuchet MS" panose="020B0603020202020204" pitchFamily="34" charset="0"/>
                        </a:rPr>
                        <a:t> the </a:t>
                      </a:r>
                      <a:r>
                        <a:rPr lang="it-IT" sz="1200" b="1" i="0" kern="0" baseline="0" dirty="0" err="1">
                          <a:solidFill>
                            <a:schemeClr val="bg1"/>
                          </a:solidFill>
                          <a:effectLst/>
                          <a:latin typeface="Trebuchet MS" panose="020B0603020202020204" pitchFamily="34" charset="0"/>
                        </a:rPr>
                        <a:t>sustainable</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touristic</a:t>
                      </a:r>
                      <a:r>
                        <a:rPr lang="it-IT" sz="1200" b="1" i="0" kern="0" baseline="0" dirty="0">
                          <a:solidFill>
                            <a:schemeClr val="bg1"/>
                          </a:solidFill>
                          <a:effectLst/>
                          <a:latin typeface="Trebuchet MS" panose="020B0603020202020204" pitchFamily="34" charset="0"/>
                        </a:rPr>
                        <a:t> </a:t>
                      </a:r>
                      <a:r>
                        <a:rPr lang="it-IT" sz="1200" b="1" i="0" kern="0" baseline="0" dirty="0" err="1">
                          <a:solidFill>
                            <a:schemeClr val="bg1"/>
                          </a:solidFill>
                          <a:effectLst/>
                          <a:latin typeface="Trebuchet MS" panose="020B0603020202020204" pitchFamily="34" charset="0"/>
                        </a:rPr>
                        <a:t>offer</a:t>
                      </a:r>
                      <a:r>
                        <a:rPr lang="it-IT" sz="1200" b="1" i="0" kern="0" baseline="0" dirty="0">
                          <a:solidFill>
                            <a:schemeClr val="bg1"/>
                          </a:solidFill>
                          <a:effectLst/>
                          <a:latin typeface="Trebuchet MS" panose="020B0603020202020204" pitchFamily="34" charset="0"/>
                        </a:rPr>
                        <a:t> of protected areas </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01/06/2014</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c>
                  <a:txBody>
                    <a:bodyPr/>
                    <a:lstStyle/>
                    <a:p>
                      <a:pPr algn="r" fontAlgn="auto">
                        <a:lnSpc>
                          <a:spcPct val="106000"/>
                        </a:lnSpc>
                        <a:spcAft>
                          <a:spcPts val="0"/>
                        </a:spcAft>
                      </a:pPr>
                      <a:r>
                        <a:rPr lang="it-IT" sz="1200" b="1" i="0" kern="0" baseline="0" dirty="0">
                          <a:solidFill>
                            <a:schemeClr val="bg1"/>
                          </a:solidFill>
                          <a:effectLst/>
                          <a:latin typeface="Trebuchet MS" panose="020B0603020202020204" pitchFamily="34" charset="0"/>
                        </a:rPr>
                        <a:t>31/12/2015</a:t>
                      </a:r>
                      <a:endParaRPr lang="it-IT" sz="1200" b="1" i="0" kern="150" baseline="0" dirty="0">
                        <a:solidFill>
                          <a:schemeClr val="bg1"/>
                        </a:solidFill>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solidFill>
                      <a:schemeClr val="accent2"/>
                    </a:solidFill>
                  </a:tcPr>
                </a:tc>
              </a:tr>
              <a:tr h="149603">
                <a:tc>
                  <a:txBody>
                    <a:bodyPr/>
                    <a:lstStyle/>
                    <a:p>
                      <a:pPr fontAlgn="auto">
                        <a:lnSpc>
                          <a:spcPct val="106000"/>
                        </a:lnSpc>
                        <a:spcAft>
                          <a:spcPts val="0"/>
                        </a:spcAft>
                      </a:pPr>
                      <a:r>
                        <a:rPr lang="it-IT" sz="1200" b="1" i="0" kern="0" baseline="0">
                          <a:effectLst/>
                          <a:latin typeface="Trebuchet MS" panose="020B0603020202020204" pitchFamily="34" charset="0"/>
                        </a:rPr>
                        <a:t>Action 6.1 </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a:effectLst/>
                          <a:latin typeface="Trebuchet MS" panose="020B0603020202020204" pitchFamily="34" charset="0"/>
                        </a:rPr>
                        <a:t>Design, boosting and valorization of new and existing tourist routes</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a:effectLst/>
                          <a:latin typeface="Trebuchet MS" panose="020B0603020202020204" pitchFamily="34" charset="0"/>
                        </a:rPr>
                        <a:t>01/06/2014</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30/11/2015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362467">
                <a:tc>
                  <a:txBody>
                    <a:bodyPr/>
                    <a:lstStyle/>
                    <a:p>
                      <a:pPr fontAlgn="auto">
                        <a:lnSpc>
                          <a:spcPct val="106000"/>
                        </a:lnSpc>
                        <a:spcAft>
                          <a:spcPts val="0"/>
                        </a:spcAft>
                      </a:pPr>
                      <a:r>
                        <a:rPr lang="it-IT" sz="1200" b="1" i="0" kern="0" baseline="0">
                          <a:effectLst/>
                          <a:latin typeface="Trebuchet MS" panose="020B0603020202020204" pitchFamily="34" charset="0"/>
                        </a:rPr>
                        <a:t>Action 6.2</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a:effectLst/>
                          <a:latin typeface="Trebuchet MS" panose="020B0603020202020204" pitchFamily="34" charset="0"/>
                        </a:rPr>
                        <a:t>Cross-</a:t>
                      </a:r>
                      <a:r>
                        <a:rPr lang="it-IT" sz="1200" b="1" i="0" kern="0" baseline="0" dirty="0" err="1">
                          <a:effectLst/>
                          <a:latin typeface="Trebuchet MS" panose="020B0603020202020204" pitchFamily="34" charset="0"/>
                        </a:rPr>
                        <a:t>border</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portal</a:t>
                      </a:r>
                      <a:r>
                        <a:rPr lang="it-IT" sz="1200" b="1" i="0" kern="0" baseline="0" dirty="0">
                          <a:effectLst/>
                          <a:latin typeface="Trebuchet MS" panose="020B0603020202020204" pitchFamily="34" charset="0"/>
                        </a:rPr>
                        <a:t> for </a:t>
                      </a:r>
                      <a:r>
                        <a:rPr lang="it-IT" sz="1200" b="1" i="0" kern="0" baseline="0" dirty="0" err="1">
                          <a:effectLst/>
                          <a:latin typeface="Trebuchet MS" panose="020B0603020202020204" pitchFamily="34" charset="0"/>
                        </a:rPr>
                        <a:t>touristic</a:t>
                      </a:r>
                      <a:r>
                        <a:rPr lang="it-IT" sz="1200" b="1" i="0" kern="0" baseline="0" dirty="0">
                          <a:effectLst/>
                          <a:latin typeface="Trebuchet MS" panose="020B0603020202020204" pitchFamily="34" charset="0"/>
                        </a:rPr>
                        <a:t> promotion, </a:t>
                      </a:r>
                      <a:r>
                        <a:rPr lang="it-IT" sz="1200" b="1" i="0" kern="0" baseline="0" dirty="0" err="1">
                          <a:effectLst/>
                          <a:latin typeface="Trebuchet MS" panose="020B0603020202020204" pitchFamily="34" charset="0"/>
                        </a:rPr>
                        <a:t>including</a:t>
                      </a:r>
                      <a:r>
                        <a:rPr lang="it-IT" sz="1200" b="1" i="0" kern="0" baseline="0" dirty="0">
                          <a:effectLst/>
                          <a:latin typeface="Trebuchet MS" panose="020B0603020202020204" pitchFamily="34" charset="0"/>
                        </a:rPr>
                        <a:t> the development of an </a:t>
                      </a:r>
                      <a:r>
                        <a:rPr lang="it-IT" sz="1200" b="1" i="0" kern="0" baseline="0" dirty="0" err="1">
                          <a:effectLst/>
                          <a:latin typeface="Trebuchet MS" panose="020B0603020202020204" pitchFamily="34" charset="0"/>
                        </a:rPr>
                        <a:t>app</a:t>
                      </a:r>
                      <a:r>
                        <a:rPr lang="it-IT" sz="1200" b="1" i="0" kern="0" baseline="0" dirty="0">
                          <a:effectLst/>
                          <a:latin typeface="Trebuchet MS" panose="020B0603020202020204" pitchFamily="34" charset="0"/>
                        </a:rPr>
                        <a:t> for </a:t>
                      </a:r>
                      <a:r>
                        <a:rPr lang="it-IT" sz="1200" b="1" i="0" kern="0" baseline="0" dirty="0" err="1">
                          <a:effectLst/>
                          <a:latin typeface="Trebuchet MS" panose="020B0603020202020204" pitchFamily="34" charset="0"/>
                        </a:rPr>
                        <a:t>smartphones</a:t>
                      </a:r>
                      <a:r>
                        <a:rPr lang="it-IT" sz="1200" b="1" i="0" kern="0" baseline="0" dirty="0">
                          <a:effectLst/>
                          <a:latin typeface="Trebuchet MS" panose="020B0603020202020204" pitchFamily="34" charset="0"/>
                        </a:rPr>
                        <a:t> to integrate </a:t>
                      </a:r>
                      <a:r>
                        <a:rPr lang="it-IT" sz="1200" b="1" i="0" kern="0" baseline="0" dirty="0" err="1">
                          <a:effectLst/>
                          <a:latin typeface="Trebuchet MS" panose="020B0603020202020204" pitchFamily="34" charset="0"/>
                        </a:rPr>
                        <a:t>touristic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services</a:t>
                      </a:r>
                      <a:r>
                        <a:rPr lang="it-IT" sz="1200" b="1" i="0" kern="0" baseline="0" dirty="0">
                          <a:effectLst/>
                          <a:latin typeface="Trebuchet MS" panose="020B0603020202020204" pitchFamily="34" charset="0"/>
                        </a:rPr>
                        <a:t> and the development and </a:t>
                      </a:r>
                      <a:r>
                        <a:rPr lang="it-IT" sz="1200" b="1" i="0" kern="0" baseline="0" dirty="0" err="1">
                          <a:effectLst/>
                          <a:latin typeface="Trebuchet MS" panose="020B0603020202020204" pitchFamily="34" charset="0"/>
                        </a:rPr>
                        <a:t>spreading</a:t>
                      </a:r>
                      <a:r>
                        <a:rPr lang="it-IT" sz="1200" b="1" i="0" kern="0" baseline="0" dirty="0">
                          <a:effectLst/>
                          <a:latin typeface="Trebuchet MS" panose="020B0603020202020204" pitchFamily="34" charset="0"/>
                        </a:rPr>
                        <a:t> of </a:t>
                      </a:r>
                      <a:r>
                        <a:rPr lang="it-IT" sz="1200" b="1" i="0" kern="0" baseline="0" dirty="0" err="1">
                          <a:effectLst/>
                          <a:latin typeface="Trebuchet MS" panose="020B0603020202020204" pitchFamily="34" charset="0"/>
                        </a:rPr>
                        <a:t>touristic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packages</a:t>
                      </a:r>
                      <a:r>
                        <a:rPr lang="it-IT" sz="1200" b="1" i="0" kern="0" baseline="0" dirty="0">
                          <a:effectLst/>
                          <a:latin typeface="Trebuchet MS" panose="020B0603020202020204" pitchFamily="34" charset="0"/>
                        </a:rPr>
                        <a:t> to </a:t>
                      </a:r>
                      <a:r>
                        <a:rPr lang="it-IT" sz="1200" b="1" i="0" kern="0" baseline="0" dirty="0" err="1">
                          <a:effectLst/>
                          <a:latin typeface="Trebuchet MS" panose="020B0603020202020204" pitchFamily="34" charset="0"/>
                        </a:rPr>
                        <a:t>potentiate</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touristic</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flows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01/11/2014</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r h="241644">
                <a:tc>
                  <a:txBody>
                    <a:bodyPr/>
                    <a:lstStyle/>
                    <a:p>
                      <a:pPr fontAlgn="auto">
                        <a:lnSpc>
                          <a:spcPct val="106000"/>
                        </a:lnSpc>
                        <a:spcAft>
                          <a:spcPts val="0"/>
                        </a:spcAft>
                      </a:pPr>
                      <a:r>
                        <a:rPr lang="it-IT" sz="1200" b="1" i="0" kern="0" baseline="0">
                          <a:effectLst/>
                          <a:latin typeface="Trebuchet MS" panose="020B0603020202020204" pitchFamily="34" charset="0"/>
                        </a:rPr>
                        <a:t>Action 6.3</a:t>
                      </a:r>
                      <a:endParaRPr lang="it-IT" sz="1200" b="1" i="0" kern="150" baseline="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fontAlgn="auto">
                        <a:lnSpc>
                          <a:spcPct val="106000"/>
                        </a:lnSpc>
                        <a:spcAft>
                          <a:spcPts val="0"/>
                        </a:spcAft>
                      </a:pPr>
                      <a:r>
                        <a:rPr lang="it-IT" sz="1200" b="1" i="0" kern="0" baseline="0" dirty="0" err="1">
                          <a:effectLst/>
                          <a:latin typeface="Trebuchet MS" panose="020B0603020202020204" pitchFamily="34" charset="0"/>
                        </a:rPr>
                        <a:t>Dissemination</a:t>
                      </a:r>
                      <a:r>
                        <a:rPr lang="it-IT" sz="1200" b="1" i="0" kern="0" baseline="0" dirty="0">
                          <a:effectLst/>
                          <a:latin typeface="Trebuchet MS" panose="020B0603020202020204" pitchFamily="34" charset="0"/>
                        </a:rPr>
                        <a:t> and transfer of best </a:t>
                      </a:r>
                      <a:r>
                        <a:rPr lang="it-IT" sz="1200" b="1" i="0" kern="0" baseline="0" dirty="0" err="1">
                          <a:effectLst/>
                          <a:latin typeface="Trebuchet MS" panose="020B0603020202020204" pitchFamily="34" charset="0"/>
                        </a:rPr>
                        <a:t>practices</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about</a:t>
                      </a:r>
                      <a:r>
                        <a:rPr lang="it-IT" sz="1200" b="1" i="0" kern="0" baseline="0" dirty="0">
                          <a:effectLst/>
                          <a:latin typeface="Trebuchet MS" panose="020B0603020202020204" pitchFamily="34" charset="0"/>
                        </a:rPr>
                        <a:t> the </a:t>
                      </a:r>
                      <a:r>
                        <a:rPr lang="it-IT" sz="1200" b="1" i="0" kern="0" baseline="0" dirty="0" err="1">
                          <a:effectLst/>
                          <a:latin typeface="Trebuchet MS" panose="020B0603020202020204" pitchFamily="34" charset="0"/>
                        </a:rPr>
                        <a:t>European</a:t>
                      </a:r>
                      <a:r>
                        <a:rPr lang="it-IT" sz="1200" b="1" i="0" kern="0" baseline="0" dirty="0">
                          <a:effectLst/>
                          <a:latin typeface="Trebuchet MS" panose="020B0603020202020204" pitchFamily="34" charset="0"/>
                        </a:rPr>
                        <a:t> Charter for </a:t>
                      </a:r>
                      <a:r>
                        <a:rPr lang="it-IT" sz="1200" b="1" i="0" kern="0" baseline="0" dirty="0" err="1">
                          <a:effectLst/>
                          <a:latin typeface="Trebuchet MS" panose="020B0603020202020204" pitchFamily="34" charset="0"/>
                        </a:rPr>
                        <a:t>sustainable</a:t>
                      </a:r>
                      <a:r>
                        <a:rPr lang="it-IT" sz="1200" b="1" i="0" kern="0" baseline="0" dirty="0">
                          <a:effectLst/>
                          <a:latin typeface="Trebuchet MS" panose="020B0603020202020204" pitchFamily="34" charset="0"/>
                        </a:rPr>
                        <a:t> </a:t>
                      </a:r>
                      <a:r>
                        <a:rPr lang="it-IT" sz="1200" b="1" i="0" kern="0" baseline="0" dirty="0" err="1">
                          <a:effectLst/>
                          <a:latin typeface="Trebuchet MS" panose="020B0603020202020204" pitchFamily="34" charset="0"/>
                        </a:rPr>
                        <a:t>tourism</a:t>
                      </a:r>
                      <a:r>
                        <a:rPr lang="it-IT" sz="1200" b="1" i="0" kern="0" baseline="0" dirty="0">
                          <a:effectLst/>
                          <a:latin typeface="Trebuchet MS" panose="020B0603020202020204" pitchFamily="34" charset="0"/>
                        </a:rPr>
                        <a:t> in protected areas</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01/05/2015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c>
                  <a:txBody>
                    <a:bodyPr/>
                    <a:lstStyle/>
                    <a:p>
                      <a:pPr algn="r" fontAlgn="auto">
                        <a:lnSpc>
                          <a:spcPct val="106000"/>
                        </a:lnSpc>
                        <a:spcAft>
                          <a:spcPts val="0"/>
                        </a:spcAft>
                      </a:pPr>
                      <a:r>
                        <a:rPr lang="it-IT" sz="1200" b="1" i="0" kern="0" baseline="0" dirty="0">
                          <a:effectLst/>
                          <a:latin typeface="Trebuchet MS" panose="020B0603020202020204" pitchFamily="34" charset="0"/>
                        </a:rPr>
                        <a:t>31/12/2015</a:t>
                      </a:r>
                      <a:endParaRPr lang="it-IT" sz="1200" b="1" i="0" kern="150" baseline="0" dirty="0">
                        <a:effectLst/>
                        <a:latin typeface="Trebuchet MS" panose="020B0603020202020204" pitchFamily="34" charset="0"/>
                        <a:ea typeface="SimSun" panose="02010600030101010101" pitchFamily="2" charset="-122"/>
                        <a:cs typeface="Calibri" panose="020F0502020204030204" pitchFamily="34" charset="0"/>
                      </a:endParaRPr>
                    </a:p>
                  </a:txBody>
                  <a:tcPr marL="18930" marR="18930" marT="0" marB="0"/>
                </a:tc>
              </a:tr>
            </a:tbl>
          </a:graphicData>
        </a:graphic>
      </p:graphicFrame>
    </p:spTree>
    <p:extLst>
      <p:ext uri="{BB962C8B-B14F-4D97-AF65-F5344CB8AC3E}">
        <p14:creationId xmlns:p14="http://schemas.microsoft.com/office/powerpoint/2010/main" val="1308520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838200" y="146696"/>
            <a:ext cx="10515600" cy="499170"/>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it-IT" sz="1600" b="1" dirty="0" smtClean="0">
                <a:solidFill>
                  <a:schemeClr val="tx1"/>
                </a:solidFill>
              </a:rPr>
              <a:t>EUROPEAN TERRITORIAL COOPERATION PROGRAME </a:t>
            </a:r>
          </a:p>
          <a:p>
            <a:pPr algn="ctr"/>
            <a:r>
              <a:rPr lang="it-IT" sz="1600" b="1" dirty="0" smtClean="0">
                <a:solidFill>
                  <a:schemeClr val="tx1"/>
                </a:solidFill>
              </a:rPr>
              <a:t>GREECE – ITALY    2007 - 2013</a:t>
            </a:r>
            <a:endParaRPr lang="it-IT" sz="1600" b="1" dirty="0">
              <a:solidFill>
                <a:schemeClr val="tx1"/>
              </a:solidFill>
            </a:endParaRPr>
          </a:p>
        </p:txBody>
      </p:sp>
      <p:grpSp>
        <p:nvGrpSpPr>
          <p:cNvPr id="9" name="Gruppo 8"/>
          <p:cNvGrpSpPr/>
          <p:nvPr/>
        </p:nvGrpSpPr>
        <p:grpSpPr>
          <a:xfrm>
            <a:off x="1237953" y="42301"/>
            <a:ext cx="10026440" cy="1108586"/>
            <a:chOff x="964502" y="251393"/>
            <a:chExt cx="10026440" cy="1108586"/>
          </a:xfrm>
        </p:grpSpPr>
        <p:pic>
          <p:nvPicPr>
            <p:cNvPr id="10" name="Picture 4" descr="http://dmod.eu/intersocial/images/transparent-log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7128" y="287669"/>
              <a:ext cx="2033814" cy="10723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csm.br.it/documenti/rassegnastampa/Grecia-It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502" y="251393"/>
              <a:ext cx="1505754" cy="100383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ella 3"/>
          <p:cNvGraphicFramePr>
            <a:graphicFrameLocks noGrp="1"/>
          </p:cNvGraphicFramePr>
          <p:nvPr>
            <p:extLst>
              <p:ext uri="{D42A27DB-BD31-4B8C-83A1-F6EECF244321}">
                <p14:modId xmlns:p14="http://schemas.microsoft.com/office/powerpoint/2010/main" val="3820282234"/>
              </p:ext>
            </p:extLst>
          </p:nvPr>
        </p:nvGraphicFramePr>
        <p:xfrm>
          <a:off x="838200" y="1871596"/>
          <a:ext cx="10695275" cy="4587606"/>
        </p:xfrm>
        <a:graphic>
          <a:graphicData uri="http://schemas.openxmlformats.org/drawingml/2006/table">
            <a:tbl>
              <a:tblPr firstRow="1" firstCol="1" bandRow="1">
                <a:tableStyleId>{5C22544A-7EE6-4342-B048-85BDC9FD1C3A}</a:tableStyleId>
              </a:tblPr>
              <a:tblGrid>
                <a:gridCol w="1027485"/>
                <a:gridCol w="9667790"/>
              </a:tblGrid>
              <a:tr h="198948">
                <a:tc>
                  <a:txBody>
                    <a:bodyPr/>
                    <a:lstStyle/>
                    <a:p>
                      <a:pPr algn="ctr" fontAlgn="auto">
                        <a:lnSpc>
                          <a:spcPct val="106000"/>
                        </a:lnSpc>
                        <a:spcAft>
                          <a:spcPts val="0"/>
                        </a:spcAft>
                      </a:pPr>
                      <a:r>
                        <a:rPr lang="it-IT" sz="1400" b="1" kern="0" dirty="0">
                          <a:effectLst/>
                        </a:rPr>
                        <a:t>Action </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auto">
                        <a:lnSpc>
                          <a:spcPct val="106000"/>
                        </a:lnSpc>
                        <a:spcAft>
                          <a:spcPts val="0"/>
                        </a:spcAft>
                      </a:pPr>
                      <a:r>
                        <a:rPr lang="it-IT" sz="1400" b="1" kern="0" dirty="0" err="1">
                          <a:effectLst/>
                        </a:rPr>
                        <a:t>Deliverable</a:t>
                      </a:r>
                      <a:r>
                        <a:rPr lang="it-IT" sz="1400" b="1" kern="0" dirty="0">
                          <a:effectLst/>
                        </a:rPr>
                        <a:t> Title</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r>
              <a:tr h="321860">
                <a:tc>
                  <a:txBody>
                    <a:bodyPr/>
                    <a:lstStyle/>
                    <a:p>
                      <a:pPr algn="l" fontAlgn="auto">
                        <a:lnSpc>
                          <a:spcPct val="106000"/>
                        </a:lnSpc>
                        <a:spcAft>
                          <a:spcPts val="0"/>
                        </a:spcAft>
                      </a:pPr>
                      <a:r>
                        <a:rPr lang="it-IT" sz="1400" b="1" kern="0">
                          <a:effectLst/>
                        </a:rPr>
                        <a:t>1.1</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lnT w="38100" cmpd="sng">
                      <a:noFill/>
                    </a:lnT>
                  </a:tcPr>
                </a:tc>
                <a:tc>
                  <a:txBody>
                    <a:bodyPr/>
                    <a:lstStyle/>
                    <a:p>
                      <a:pPr algn="l" fontAlgn="auto">
                        <a:lnSpc>
                          <a:spcPct val="106000"/>
                        </a:lnSpc>
                        <a:spcAft>
                          <a:spcPts val="0"/>
                        </a:spcAft>
                      </a:pPr>
                      <a:r>
                        <a:rPr lang="it-IT" sz="1400" b="1" kern="0" dirty="0" err="1">
                          <a:effectLst/>
                        </a:rPr>
                        <a:t>Preparation</a:t>
                      </a:r>
                      <a:r>
                        <a:rPr lang="it-IT" sz="1400" b="1" kern="0" dirty="0">
                          <a:effectLst/>
                        </a:rPr>
                        <a:t> of BIG </a:t>
                      </a:r>
                      <a:r>
                        <a:rPr lang="it-IT" sz="1400" b="1" kern="0" dirty="0" err="1">
                          <a:effectLst/>
                        </a:rPr>
                        <a:t>project</a:t>
                      </a:r>
                      <a:r>
                        <a:rPr lang="it-IT" sz="1400" b="1" kern="0" dirty="0">
                          <a:effectLst/>
                        </a:rPr>
                        <a:t> </a:t>
                      </a:r>
                      <a:r>
                        <a:rPr lang="it-IT" sz="1400" b="1" kern="0" dirty="0" err="1">
                          <a:effectLst/>
                        </a:rPr>
                        <a:t>proposal</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lnT w="38100" cmpd="sng">
                      <a:noFill/>
                    </a:lnT>
                  </a:tcPr>
                </a:tc>
              </a:tr>
              <a:tr h="351692">
                <a:tc>
                  <a:txBody>
                    <a:bodyPr/>
                    <a:lstStyle/>
                    <a:p>
                      <a:pPr algn="l" fontAlgn="auto">
                        <a:lnSpc>
                          <a:spcPct val="106000"/>
                        </a:lnSpc>
                        <a:spcAft>
                          <a:spcPts val="0"/>
                        </a:spcAft>
                      </a:pPr>
                      <a:r>
                        <a:rPr lang="it-IT" sz="1400" b="1" kern="0">
                          <a:effectLst/>
                        </a:rPr>
                        <a:t>1.2</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n. 5 minutes of the </a:t>
                      </a:r>
                      <a:r>
                        <a:rPr lang="it-IT" sz="1400" b="1" kern="0" dirty="0" err="1">
                          <a:effectLst/>
                        </a:rPr>
                        <a:t>project</a:t>
                      </a:r>
                      <a:r>
                        <a:rPr lang="it-IT" sz="1400" b="1" kern="0" dirty="0">
                          <a:effectLst/>
                        </a:rPr>
                        <a:t> </a:t>
                      </a:r>
                      <a:r>
                        <a:rPr lang="it-IT" sz="1400" b="1" kern="0" dirty="0" err="1">
                          <a:effectLst/>
                        </a:rPr>
                        <a:t>coordination</a:t>
                      </a:r>
                      <a:r>
                        <a:rPr lang="it-IT" sz="1400" b="1" kern="0" dirty="0">
                          <a:effectLst/>
                        </a:rPr>
                        <a:t> </a:t>
                      </a:r>
                      <a:r>
                        <a:rPr lang="it-IT" sz="1400" b="1" kern="0" dirty="0" err="1">
                          <a:effectLst/>
                        </a:rPr>
                        <a:t>meetings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51693">
                <a:tc>
                  <a:txBody>
                    <a:bodyPr/>
                    <a:lstStyle/>
                    <a:p>
                      <a:pPr algn="l" fontAlgn="auto">
                        <a:lnSpc>
                          <a:spcPct val="106000"/>
                        </a:lnSpc>
                        <a:spcAft>
                          <a:spcPts val="0"/>
                        </a:spcAft>
                      </a:pPr>
                      <a:r>
                        <a:rPr lang="it-IT" sz="1400" b="1" kern="0">
                          <a:effectLst/>
                        </a:rPr>
                        <a:t>1.3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n. 5 progress reports &amp; n. 8 auditing report</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65760">
                <a:tc>
                  <a:txBody>
                    <a:bodyPr/>
                    <a:lstStyle/>
                    <a:p>
                      <a:pPr algn="l" fontAlgn="auto">
                        <a:lnSpc>
                          <a:spcPct val="106000"/>
                        </a:lnSpc>
                        <a:spcAft>
                          <a:spcPts val="0"/>
                        </a:spcAft>
                      </a:pPr>
                      <a:r>
                        <a:rPr lang="it-IT" sz="1400" b="1" kern="0">
                          <a:effectLst/>
                        </a:rPr>
                        <a:t>2.1</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n. 1 </a:t>
                      </a:r>
                      <a:r>
                        <a:rPr lang="it-IT" sz="1400" b="1" kern="0" dirty="0" err="1">
                          <a:effectLst/>
                        </a:rPr>
                        <a:t>Communication</a:t>
                      </a:r>
                      <a:r>
                        <a:rPr lang="it-IT" sz="1400" b="1" kern="0" dirty="0">
                          <a:effectLst/>
                        </a:rPr>
                        <a:t> </a:t>
                      </a:r>
                      <a:r>
                        <a:rPr lang="it-IT" sz="1400" b="1" kern="0" dirty="0" err="1">
                          <a:effectLst/>
                        </a:rPr>
                        <a:t>plan</a:t>
                      </a:r>
                      <a:r>
                        <a:rPr lang="it-IT" sz="1400" b="1" kern="0" dirty="0">
                          <a:effectLst/>
                        </a:rPr>
                        <a:t> and n. 4 </a:t>
                      </a:r>
                      <a:r>
                        <a:rPr lang="it-IT" sz="1400" b="1" kern="0" dirty="0" err="1">
                          <a:effectLst/>
                        </a:rPr>
                        <a:t>six-monthly</a:t>
                      </a:r>
                      <a:r>
                        <a:rPr lang="it-IT" sz="1400" b="1" kern="0" dirty="0">
                          <a:effectLst/>
                        </a:rPr>
                        <a:t> reports of the </a:t>
                      </a:r>
                      <a:r>
                        <a:rPr lang="it-IT" sz="1400" b="1" kern="0" dirty="0" err="1">
                          <a:effectLst/>
                        </a:rPr>
                        <a:t>coordination</a:t>
                      </a:r>
                      <a:r>
                        <a:rPr lang="it-IT" sz="1400" b="1" kern="0" dirty="0">
                          <a:effectLst/>
                        </a:rPr>
                        <a:t> of </a:t>
                      </a:r>
                      <a:r>
                        <a:rPr lang="it-IT" sz="1400" b="1" kern="0" dirty="0" err="1">
                          <a:effectLst/>
                        </a:rPr>
                        <a:t>communication</a:t>
                      </a:r>
                      <a:r>
                        <a:rPr lang="it-IT" sz="1400" b="1" kern="0" dirty="0">
                          <a:effectLst/>
                        </a:rPr>
                        <a:t> </a:t>
                      </a:r>
                      <a:r>
                        <a:rPr lang="it-IT" sz="1400" b="1" kern="0" dirty="0" err="1">
                          <a:effectLst/>
                        </a:rPr>
                        <a:t>activities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1448972">
                <a:tc>
                  <a:txBody>
                    <a:bodyPr/>
                    <a:lstStyle/>
                    <a:p>
                      <a:pPr algn="l" fontAlgn="auto">
                        <a:lnSpc>
                          <a:spcPct val="106000"/>
                        </a:lnSpc>
                        <a:spcAft>
                          <a:spcPts val="0"/>
                        </a:spcAft>
                      </a:pPr>
                      <a:r>
                        <a:rPr lang="it-IT" sz="1400" b="1" kern="0">
                          <a:effectLst/>
                        </a:rPr>
                        <a:t>2.2</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err="1">
                          <a:effectLst/>
                        </a:rPr>
                        <a:t>Brochures</a:t>
                      </a:r>
                      <a:r>
                        <a:rPr lang="it-IT" sz="1400" b="1" kern="0" dirty="0">
                          <a:effectLst/>
                        </a:rPr>
                        <a:t>, </a:t>
                      </a:r>
                      <a:r>
                        <a:rPr lang="it-IT" sz="1400" b="1" kern="0" dirty="0" err="1">
                          <a:effectLst/>
                        </a:rPr>
                        <a:t>leaflets</a:t>
                      </a:r>
                      <a:r>
                        <a:rPr lang="it-IT" sz="1400" b="1" kern="0" dirty="0">
                          <a:effectLst/>
                        </a:rPr>
                        <a:t> and </a:t>
                      </a:r>
                      <a:r>
                        <a:rPr lang="it-IT" sz="1400" b="1" kern="0" dirty="0" err="1">
                          <a:effectLst/>
                        </a:rPr>
                        <a:t>posters</a:t>
                      </a:r>
                      <a:r>
                        <a:rPr lang="it-IT" sz="1400" b="1" kern="0" dirty="0">
                          <a:effectLst/>
                        </a:rPr>
                        <a:t> &amp; </a:t>
                      </a:r>
                      <a:r>
                        <a:rPr lang="it-IT" sz="1400" b="1" kern="0" dirty="0" err="1">
                          <a:effectLst/>
                        </a:rPr>
                        <a:t>Photodocumentary</a:t>
                      </a:r>
                      <a:r>
                        <a:rPr lang="it-IT" sz="1400" b="1" kern="0" dirty="0">
                          <a:effectLst/>
                        </a:rPr>
                        <a:t> (</a:t>
                      </a:r>
                      <a:r>
                        <a:rPr lang="it-IT" sz="1400" b="1" kern="0" dirty="0" err="1">
                          <a:effectLst/>
                        </a:rPr>
                        <a:t>Ionian</a:t>
                      </a:r>
                      <a:r>
                        <a:rPr lang="it-IT" sz="1400" b="1" kern="0" dirty="0">
                          <a:effectLst/>
                        </a:rPr>
                        <a:t> </a:t>
                      </a:r>
                      <a:r>
                        <a:rPr lang="it-IT" sz="1400" b="1" kern="0" dirty="0" err="1">
                          <a:effectLst/>
                        </a:rPr>
                        <a:t>Islands</a:t>
                      </a:r>
                      <a:r>
                        <a:rPr lang="it-IT" sz="1400" b="1" kern="0" dirty="0">
                          <a:effectLst/>
                        </a:rPr>
                        <a:t>) &amp; website;  </a:t>
                      </a:r>
                      <a:endParaRPr lang="it-IT" sz="1400" b="1" kern="150" dirty="0">
                        <a:effectLst/>
                      </a:endParaRPr>
                    </a:p>
                    <a:p>
                      <a:pPr algn="l" fontAlgn="auto">
                        <a:lnSpc>
                          <a:spcPct val="106000"/>
                        </a:lnSpc>
                        <a:spcAft>
                          <a:spcPts val="0"/>
                        </a:spcAft>
                      </a:pPr>
                      <a:r>
                        <a:rPr lang="it-IT" sz="1400" b="1" kern="0" dirty="0" err="1">
                          <a:effectLst/>
                        </a:rPr>
                        <a:t>Publication</a:t>
                      </a:r>
                      <a:r>
                        <a:rPr lang="it-IT" sz="1400" b="1" kern="0" dirty="0">
                          <a:effectLst/>
                        </a:rPr>
                        <a:t> of joint </a:t>
                      </a:r>
                      <a:r>
                        <a:rPr lang="it-IT" sz="1400" b="1" kern="0" dirty="0" err="1">
                          <a:effectLst/>
                        </a:rPr>
                        <a:t>monitoring</a:t>
                      </a:r>
                      <a:r>
                        <a:rPr lang="it-IT" sz="1400" b="1" kern="0" dirty="0">
                          <a:effectLst/>
                        </a:rPr>
                        <a:t> </a:t>
                      </a:r>
                      <a:r>
                        <a:rPr lang="it-IT" sz="1400" b="1" kern="0" dirty="0" err="1">
                          <a:effectLst/>
                        </a:rPr>
                        <a:t>protocols</a:t>
                      </a:r>
                      <a:r>
                        <a:rPr lang="it-IT" sz="1400" b="1" kern="0" dirty="0">
                          <a:effectLst/>
                        </a:rPr>
                        <a:t> &amp; </a:t>
                      </a:r>
                      <a:r>
                        <a:rPr lang="it-IT" sz="1400" b="1" kern="0" dirty="0" err="1">
                          <a:effectLst/>
                        </a:rPr>
                        <a:t>Photodocumentary</a:t>
                      </a:r>
                      <a:r>
                        <a:rPr lang="it-IT" sz="1400" b="1" kern="0" dirty="0">
                          <a:effectLst/>
                        </a:rPr>
                        <a:t> (Western </a:t>
                      </a:r>
                      <a:r>
                        <a:rPr lang="it-IT" sz="1400" b="1" kern="0" dirty="0" err="1">
                          <a:effectLst/>
                        </a:rPr>
                        <a:t>Greece</a:t>
                      </a:r>
                      <a:r>
                        <a:rPr lang="it-IT" sz="1400" b="1" kern="0" dirty="0">
                          <a:effectLst/>
                        </a:rPr>
                        <a:t>) &amp; website;  </a:t>
                      </a:r>
                      <a:endParaRPr lang="it-IT" sz="1400" b="1" kern="150" dirty="0">
                        <a:effectLst/>
                      </a:endParaRPr>
                    </a:p>
                    <a:p>
                      <a:pPr algn="l" fontAlgn="auto">
                        <a:lnSpc>
                          <a:spcPct val="106000"/>
                        </a:lnSpc>
                        <a:spcAft>
                          <a:spcPts val="0"/>
                        </a:spcAft>
                      </a:pPr>
                      <a:r>
                        <a:rPr lang="it-IT" sz="1400" b="1" kern="0" dirty="0" err="1">
                          <a:effectLst/>
                        </a:rPr>
                        <a:t>Photodocumentary</a:t>
                      </a:r>
                      <a:r>
                        <a:rPr lang="it-IT" sz="1400" b="1" kern="0" dirty="0">
                          <a:effectLst/>
                        </a:rPr>
                        <a:t> (</a:t>
                      </a:r>
                      <a:r>
                        <a:rPr lang="it-IT" sz="1400" b="1" kern="0" dirty="0" err="1">
                          <a:effectLst/>
                        </a:rPr>
                        <a:t>Epirus</a:t>
                      </a:r>
                      <a:r>
                        <a:rPr lang="it-IT" sz="1400" b="1" kern="0" dirty="0">
                          <a:effectLst/>
                        </a:rPr>
                        <a:t>) &amp; website; </a:t>
                      </a:r>
                      <a:endParaRPr lang="it-IT" sz="1400" b="1" kern="150" dirty="0">
                        <a:effectLst/>
                      </a:endParaRPr>
                    </a:p>
                    <a:p>
                      <a:pPr algn="l" fontAlgn="auto">
                        <a:lnSpc>
                          <a:spcPct val="106000"/>
                        </a:lnSpc>
                        <a:spcAft>
                          <a:spcPts val="0"/>
                        </a:spcAft>
                      </a:pPr>
                      <a:r>
                        <a:rPr lang="it-IT" sz="1400" b="1" kern="0" dirty="0">
                          <a:effectLst/>
                        </a:rPr>
                        <a:t>Website;</a:t>
                      </a:r>
                      <a:endParaRPr lang="it-IT" sz="1400" b="1" kern="150" dirty="0">
                        <a:effectLst/>
                      </a:endParaRPr>
                    </a:p>
                    <a:p>
                      <a:pPr algn="l" fontAlgn="auto">
                        <a:lnSpc>
                          <a:spcPct val="106000"/>
                        </a:lnSpc>
                        <a:spcAft>
                          <a:spcPts val="0"/>
                        </a:spcAft>
                      </a:pPr>
                      <a:r>
                        <a:rPr lang="it-IT" sz="1400" b="1" kern="0" dirty="0" err="1">
                          <a:effectLst/>
                        </a:rPr>
                        <a:t>Publication</a:t>
                      </a:r>
                      <a:r>
                        <a:rPr lang="it-IT" sz="1400" b="1" kern="0" dirty="0">
                          <a:effectLst/>
                        </a:rPr>
                        <a:t> of the GR-IT </a:t>
                      </a:r>
                      <a:r>
                        <a:rPr lang="it-IT" sz="1400" b="1" kern="0" dirty="0" err="1">
                          <a:effectLst/>
                        </a:rPr>
                        <a:t>sustainable</a:t>
                      </a:r>
                      <a:r>
                        <a:rPr lang="it-IT" sz="1400" b="1" kern="0" dirty="0">
                          <a:effectLst/>
                        </a:rPr>
                        <a:t> </a:t>
                      </a:r>
                      <a:r>
                        <a:rPr lang="it-IT" sz="1400" b="1" kern="0" dirty="0" err="1">
                          <a:effectLst/>
                        </a:rPr>
                        <a:t>route</a:t>
                      </a:r>
                      <a:r>
                        <a:rPr lang="it-IT" sz="1400" b="1" kern="0" dirty="0">
                          <a:effectLst/>
                        </a:rPr>
                        <a:t> &amp; website;</a:t>
                      </a:r>
                      <a:endParaRPr lang="it-IT" sz="1400" b="1" kern="150" dirty="0">
                        <a:effectLst/>
                      </a:endParaRPr>
                    </a:p>
                    <a:p>
                      <a:pPr algn="l" fontAlgn="auto">
                        <a:lnSpc>
                          <a:spcPct val="106000"/>
                        </a:lnSpc>
                        <a:spcAft>
                          <a:spcPts val="0"/>
                        </a:spcAft>
                      </a:pPr>
                      <a:r>
                        <a:rPr lang="it-IT" sz="1400" b="1" kern="0" dirty="0" err="1">
                          <a:effectLst/>
                        </a:rPr>
                        <a:t>Guidelines</a:t>
                      </a:r>
                      <a:r>
                        <a:rPr lang="it-IT" sz="1400" b="1" kern="0" dirty="0">
                          <a:effectLst/>
                        </a:rPr>
                        <a:t> for the management and </a:t>
                      </a:r>
                      <a:r>
                        <a:rPr lang="it-IT" sz="1400" b="1" kern="0" dirty="0" err="1">
                          <a:effectLst/>
                        </a:rPr>
                        <a:t>valorization</a:t>
                      </a:r>
                      <a:r>
                        <a:rPr lang="it-IT" sz="1400" b="1" kern="0" dirty="0">
                          <a:effectLst/>
                        </a:rPr>
                        <a:t> of Protected Areas &amp; </a:t>
                      </a:r>
                      <a:r>
                        <a:rPr lang="it-IT" sz="1400" b="1" kern="0" dirty="0" err="1">
                          <a:effectLst/>
                        </a:rPr>
                        <a:t>Photodocumentary</a:t>
                      </a:r>
                      <a:r>
                        <a:rPr lang="it-IT" sz="1400" b="1" kern="0" dirty="0">
                          <a:effectLst/>
                        </a:rPr>
                        <a:t> (Apulia) &amp; website.</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79828">
                <a:tc>
                  <a:txBody>
                    <a:bodyPr/>
                    <a:lstStyle/>
                    <a:p>
                      <a:pPr algn="l" fontAlgn="auto">
                        <a:lnSpc>
                          <a:spcPct val="106000"/>
                        </a:lnSpc>
                        <a:spcAft>
                          <a:spcPts val="0"/>
                        </a:spcAft>
                      </a:pPr>
                      <a:r>
                        <a:rPr lang="it-IT" sz="1400" b="1" kern="0">
                          <a:effectLst/>
                        </a:rPr>
                        <a:t>2.3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Kick-off and </a:t>
                      </a:r>
                      <a:r>
                        <a:rPr lang="it-IT" sz="1400" b="1" kern="0" dirty="0" err="1">
                          <a:effectLst/>
                        </a:rPr>
                        <a:t>final</a:t>
                      </a:r>
                      <a:r>
                        <a:rPr lang="it-IT" sz="1400" b="1" kern="0" dirty="0">
                          <a:effectLst/>
                        </a:rPr>
                        <a:t> meeting</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51692">
                <a:tc>
                  <a:txBody>
                    <a:bodyPr/>
                    <a:lstStyle/>
                    <a:p>
                      <a:pPr algn="l" fontAlgn="auto">
                        <a:lnSpc>
                          <a:spcPct val="106000"/>
                        </a:lnSpc>
                        <a:spcAft>
                          <a:spcPts val="0"/>
                        </a:spcAft>
                      </a:pPr>
                      <a:r>
                        <a:rPr lang="it-IT" sz="1400" b="1" kern="0">
                          <a:effectLst/>
                        </a:rPr>
                        <a:t>3.1</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Report </a:t>
                      </a:r>
                      <a:r>
                        <a:rPr lang="it-IT" sz="1400" b="1" kern="0" dirty="0" err="1">
                          <a:effectLst/>
                        </a:rPr>
                        <a:t>about</a:t>
                      </a:r>
                      <a:r>
                        <a:rPr lang="it-IT" sz="1400" b="1" kern="0" dirty="0">
                          <a:effectLst/>
                        </a:rPr>
                        <a:t> networking on governance, management and </a:t>
                      </a:r>
                      <a:r>
                        <a:rPr lang="it-IT" sz="1400" b="1" kern="0" dirty="0" err="1">
                          <a:effectLst/>
                        </a:rPr>
                        <a:t>valorization</a:t>
                      </a:r>
                      <a:r>
                        <a:rPr lang="it-IT" sz="1400" b="1" kern="0" dirty="0">
                          <a:effectLst/>
                        </a:rPr>
                        <a:t> of protected areas</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337625">
                <a:tc>
                  <a:txBody>
                    <a:bodyPr/>
                    <a:lstStyle/>
                    <a:p>
                      <a:pPr algn="l" fontAlgn="auto">
                        <a:lnSpc>
                          <a:spcPct val="106000"/>
                        </a:lnSpc>
                        <a:spcAft>
                          <a:spcPts val="0"/>
                        </a:spcAft>
                      </a:pPr>
                      <a:r>
                        <a:rPr lang="it-IT" sz="1400" b="1" kern="0">
                          <a:effectLst/>
                        </a:rPr>
                        <a:t>3.2</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Joint </a:t>
                      </a:r>
                      <a:r>
                        <a:rPr lang="it-IT" sz="1400" b="1" kern="0" dirty="0" err="1">
                          <a:effectLst/>
                        </a:rPr>
                        <a:t>protocols</a:t>
                      </a:r>
                      <a:r>
                        <a:rPr lang="it-IT" sz="1400" b="1" kern="0" dirty="0">
                          <a:effectLst/>
                        </a:rPr>
                        <a:t> for </a:t>
                      </a:r>
                      <a:r>
                        <a:rPr lang="it-IT" sz="1400" b="1" kern="0" dirty="0" err="1">
                          <a:effectLst/>
                        </a:rPr>
                        <a:t>monitoring</a:t>
                      </a:r>
                      <a:r>
                        <a:rPr lang="it-IT" sz="1400" b="1" kern="0" dirty="0">
                          <a:effectLst/>
                        </a:rPr>
                        <a:t> and </a:t>
                      </a:r>
                      <a:r>
                        <a:rPr lang="it-IT" sz="1400" b="1" kern="0" dirty="0" err="1">
                          <a:effectLst/>
                        </a:rPr>
                        <a:t>safeguard</a:t>
                      </a:r>
                      <a:r>
                        <a:rPr lang="it-IT" sz="1400" b="1" kern="0" dirty="0">
                          <a:effectLst/>
                        </a:rPr>
                        <a:t> </a:t>
                      </a:r>
                      <a:r>
                        <a:rPr lang="it-IT" sz="1400" b="1" kern="0" dirty="0" err="1">
                          <a:effectLst/>
                        </a:rPr>
                        <a:t>species</a:t>
                      </a:r>
                      <a:r>
                        <a:rPr lang="it-IT" sz="1400" b="1" kern="0" dirty="0">
                          <a:effectLst/>
                        </a:rPr>
                        <a:t> and </a:t>
                      </a:r>
                      <a:r>
                        <a:rPr lang="it-IT" sz="1400" b="1" kern="0" dirty="0" err="1">
                          <a:effectLst/>
                        </a:rPr>
                        <a:t>habitats</a:t>
                      </a:r>
                      <a:r>
                        <a:rPr lang="it-IT" sz="1400" b="1" kern="0" dirty="0">
                          <a:effectLst/>
                        </a:rPr>
                        <a:t> </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r h="447496">
                <a:tc>
                  <a:txBody>
                    <a:bodyPr/>
                    <a:lstStyle/>
                    <a:p>
                      <a:pPr algn="l" fontAlgn="auto">
                        <a:lnSpc>
                          <a:spcPct val="106000"/>
                        </a:lnSpc>
                        <a:spcAft>
                          <a:spcPts val="0"/>
                        </a:spcAft>
                      </a:pPr>
                      <a:r>
                        <a:rPr lang="it-IT" sz="1400" b="1" kern="0">
                          <a:effectLst/>
                        </a:rPr>
                        <a:t>3.3</a:t>
                      </a:r>
                      <a:endParaRPr lang="it-IT" sz="1400" b="1" kern="15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c>
                  <a:txBody>
                    <a:bodyPr/>
                    <a:lstStyle/>
                    <a:p>
                      <a:pPr algn="l" fontAlgn="auto">
                        <a:lnSpc>
                          <a:spcPct val="106000"/>
                        </a:lnSpc>
                        <a:spcAft>
                          <a:spcPts val="0"/>
                        </a:spcAft>
                      </a:pPr>
                      <a:r>
                        <a:rPr lang="it-IT" sz="1400" b="1" kern="0" dirty="0">
                          <a:effectLst/>
                        </a:rPr>
                        <a:t>Database </a:t>
                      </a:r>
                      <a:r>
                        <a:rPr lang="it-IT" sz="1400" b="1" kern="0" dirty="0" err="1">
                          <a:effectLst/>
                        </a:rPr>
                        <a:t>populated</a:t>
                      </a:r>
                      <a:r>
                        <a:rPr lang="it-IT" sz="1400" b="1" kern="0" dirty="0">
                          <a:effectLst/>
                        </a:rPr>
                        <a:t> &amp; Information System &amp; Information </a:t>
                      </a:r>
                      <a:r>
                        <a:rPr lang="it-IT" sz="1400" b="1" kern="0" dirty="0" err="1">
                          <a:effectLst/>
                        </a:rPr>
                        <a:t>system</a:t>
                      </a:r>
                      <a:r>
                        <a:rPr lang="it-IT" sz="1400" b="1" kern="0" dirty="0">
                          <a:effectLst/>
                        </a:rPr>
                        <a:t> </a:t>
                      </a:r>
                      <a:r>
                        <a:rPr lang="it-IT" sz="1400" b="1" kern="0" dirty="0" err="1">
                          <a:effectLst/>
                        </a:rPr>
                        <a:t>implemented</a:t>
                      </a:r>
                      <a:r>
                        <a:rPr lang="it-IT" sz="1400" b="1" kern="0" dirty="0">
                          <a:effectLst/>
                        </a:rPr>
                        <a:t> with </a:t>
                      </a:r>
                      <a:r>
                        <a:rPr lang="it-IT" sz="1400" b="1" kern="0" dirty="0" err="1">
                          <a:effectLst/>
                        </a:rPr>
                        <a:t>regional</a:t>
                      </a:r>
                      <a:r>
                        <a:rPr lang="it-IT" sz="1400" b="1" kern="0" dirty="0">
                          <a:effectLst/>
                        </a:rPr>
                        <a:t> and </a:t>
                      </a:r>
                      <a:r>
                        <a:rPr lang="it-IT" sz="1400" b="1" kern="0" dirty="0" err="1">
                          <a:effectLst/>
                        </a:rPr>
                        <a:t>international</a:t>
                      </a:r>
                      <a:r>
                        <a:rPr lang="it-IT" sz="1400" b="1" kern="0" dirty="0">
                          <a:effectLst/>
                        </a:rPr>
                        <a:t> data;</a:t>
                      </a:r>
                      <a:endParaRPr lang="it-IT" sz="1400" b="1" kern="150" dirty="0">
                        <a:effectLst/>
                      </a:endParaRPr>
                    </a:p>
                    <a:p>
                      <a:pPr algn="l" fontAlgn="auto">
                        <a:lnSpc>
                          <a:spcPct val="106000"/>
                        </a:lnSpc>
                        <a:spcAft>
                          <a:spcPts val="0"/>
                        </a:spcAft>
                      </a:pPr>
                      <a:r>
                        <a:rPr lang="it-IT" sz="1400" b="1" kern="0" dirty="0">
                          <a:effectLst/>
                        </a:rPr>
                        <a:t>Biodiversity database &amp; Information </a:t>
                      </a:r>
                      <a:r>
                        <a:rPr lang="it-IT" sz="1400" b="1" kern="0" dirty="0" err="1">
                          <a:effectLst/>
                        </a:rPr>
                        <a:t>system</a:t>
                      </a:r>
                      <a:r>
                        <a:rPr lang="it-IT" sz="1400" b="1" kern="0" dirty="0">
                          <a:effectLst/>
                        </a:rPr>
                        <a:t>;</a:t>
                      </a:r>
                      <a:endParaRPr lang="it-IT" sz="1400" b="1" kern="150" dirty="0">
                        <a:effectLst/>
                        <a:latin typeface="Calibri" panose="020F0502020204030204" pitchFamily="34" charset="0"/>
                        <a:ea typeface="SimSun" panose="02010600030101010101" pitchFamily="2" charset="-122"/>
                        <a:cs typeface="Calibri" panose="020F0502020204030204" pitchFamily="34" charset="0"/>
                      </a:endParaRPr>
                    </a:p>
                  </a:txBody>
                  <a:tcPr marL="19302" marR="19302" marT="0" marB="0"/>
                </a:tc>
              </a:tr>
            </a:tbl>
          </a:graphicData>
        </a:graphic>
      </p:graphicFrame>
      <p:sp>
        <p:nvSpPr>
          <p:cNvPr id="12" name="Titolo 1"/>
          <p:cNvSpPr txBox="1">
            <a:spLocks/>
          </p:cNvSpPr>
          <p:nvPr/>
        </p:nvSpPr>
        <p:spPr>
          <a:xfrm>
            <a:off x="1688809" y="686821"/>
            <a:ext cx="8596668" cy="68217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i="1" smtClean="0">
                <a:solidFill>
                  <a:schemeClr val="accent1">
                    <a:lumMod val="50000"/>
                  </a:schemeClr>
                </a:solidFill>
                <a:latin typeface="+mn-lt"/>
                <a:ea typeface="+mn-ea"/>
                <a:cs typeface="+mn-cs"/>
              </a:rPr>
              <a:t>Action - Deliverable </a:t>
            </a:r>
            <a:endParaRPr lang="it-IT" sz="3200" b="1" i="1"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7770031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1790</TotalTime>
  <Words>2239</Words>
  <Application>Microsoft Macintosh PowerPoint</Application>
  <PresentationFormat>Personalizzato</PresentationFormat>
  <Paragraphs>269</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Sfaccettatura</vt:lpstr>
      <vt:lpstr>Presentazione di PowerPoint</vt:lpstr>
      <vt:lpstr>Presentazione di PowerPoint</vt:lpstr>
      <vt:lpstr>Presentazione di PowerPoint</vt:lpstr>
      <vt:lpstr>Presentazione di PowerPoint</vt:lpstr>
      <vt:lpstr>Main CHALLENGE</vt:lpstr>
      <vt:lpstr>Presentazione di PowerPoint</vt:lpstr>
      <vt:lpstr>Presentazione di PowerPoint</vt:lpstr>
      <vt:lpstr>Work Package and Activities</vt:lpstr>
      <vt:lpstr>Presentazione di PowerPoint</vt:lpstr>
      <vt:lpstr>Action - Deliverable </vt:lpstr>
      <vt:lpstr>MAIN ACTIVITIES</vt:lpstr>
      <vt:lpstr>MAIN EXPECTED OUTPUTS</vt:lpstr>
      <vt:lpstr>TARGET GROUPS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dc:title>
  <dc:creator>Tina Mastrolia</dc:creator>
  <cp:lastModifiedBy>Demo Version</cp:lastModifiedBy>
  <cp:revision>122</cp:revision>
  <cp:lastPrinted>2013-08-07T10:10:07Z</cp:lastPrinted>
  <dcterms:created xsi:type="dcterms:W3CDTF">2013-08-04T20:21:33Z</dcterms:created>
  <dcterms:modified xsi:type="dcterms:W3CDTF">2014-03-28T10:02:35Z</dcterms:modified>
</cp:coreProperties>
</file>